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diagrams/colors22.xml" ContentType="application/vnd.openxmlformats-officedocument.drawingml.diagramColors+xml"/>
  <Override PartName="/ppt/slides/slide36.xml" ContentType="application/vnd.openxmlformats-officedocument.presentationml.slide+xml"/>
  <Override PartName="/ppt/diagrams/colors11.xml" ContentType="application/vnd.openxmlformats-officedocument.drawingml.diagramColors+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diagrams/data24.xml" ContentType="application/vnd.openxmlformats-officedocument.drawingml.diagramData+xml"/>
  <Override PartName="/ppt/slides/slide25.xml" ContentType="application/vnd.openxmlformats-officedocument.presentationml.slide+xml"/>
  <Override PartName="/ppt/slideLayouts/slideLayout2.xml" ContentType="application/vnd.openxmlformats-officedocument.presentationml.slideLayout+xml"/>
  <Override PartName="/ppt/diagrams/layout9.xml" ContentType="application/vnd.openxmlformats-officedocument.drawingml.diagramLayout+xml"/>
  <Override PartName="/ppt/diagrams/data13.xml" ContentType="application/vnd.openxmlformats-officedocument.drawingml.diagramData+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diagrams/quickStyle17.xml" ContentType="application/vnd.openxmlformats-officedocument.drawingml.diagramStyle+xml"/>
  <Override PartName="/ppt/diagrams/drawing18.xml" ContentType="application/vnd.ms-office.drawingml.diagramDrawing+xml"/>
  <Override PartName="/ppt/tableStyles.xml" ContentType="application/vnd.openxmlformats-officedocument.presentationml.tableStyles+xml"/>
  <Override PartName="/ppt/diagrams/layout17.xml" ContentType="application/vnd.openxmlformats-officedocument.drawingml.diagramLayout+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30.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diagrams/quickStyle20.xml" ContentType="application/vnd.openxmlformats-officedocument.drawingml.diagramStyle+xml"/>
  <Override PartName="/ppt/diagrams/drawing21.xml" ContentType="application/vnd.ms-office.drawingml.diagramDrawing+xml"/>
  <Override PartName="/ppt/diagrams/colors4.xml" ContentType="application/vnd.openxmlformats-officedocument.drawingml.diagramColors+xml"/>
  <Override PartName="/ppt/diagrams/colors16.xml" ContentType="application/vnd.openxmlformats-officedocument.drawingml.diagramColors+xml"/>
  <Override PartName="/ppt/diagrams/data18.xml" ContentType="application/vnd.openxmlformats-officedocument.drawingml.diagramData+xml"/>
  <Override PartName="/ppt/diagrams/drawing10.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diagrams/layout20.xml" ContentType="application/vnd.openxmlformats-officedocument.drawingml.diagramLayout+xml"/>
  <Override PartName="/ppt/diagrams/drawing3.xml" ContentType="application/vnd.ms-office.drawingml.diagramDrawing+xml"/>
  <Override PartName="/ppt/slides/slide55.xml" ContentType="application/vnd.openxmlformats-officedocument.presentationml.slide+xml"/>
  <Override PartName="/ppt/theme/theme2.xml" ContentType="application/vnd.openxmlformats-officedocument.theme+xml"/>
  <Override PartName="/ppt/diagrams/quickStyle3.xml" ContentType="application/vnd.openxmlformats-officedocument.drawingml.diagramStyle+xml"/>
  <Override PartName="/ppt/notesSlides/notesSlide57.xml" ContentType="application/vnd.openxmlformats-officedocument.presentationml.notesSlide+xml"/>
  <Override PartName="/ppt/slides/slide33.xml" ContentType="application/vnd.openxmlformats-officedocument.presentationml.slide+xml"/>
  <Override PartName="/ppt/slides/slide44.xml" ContentType="application/vnd.openxmlformats-officedocument.presentationml.slide+xml"/>
  <Override PartName="/ppt/diagrams/data21.xml" ContentType="application/vnd.openxmlformats-officedocument.drawingml.diagramData+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diagrams/layout6.xml" ContentType="application/vnd.openxmlformats-officedocument.drawingml.diagramLayout+xml"/>
  <Override PartName="/ppt/diagrams/data10.xml" ContentType="application/vnd.openxmlformats-officedocument.drawingml.diagramData+xml"/>
  <Override PartName="/ppt/notesSlides/notesSlide24.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notesSlides/notesSlide13.xml" ContentType="application/vnd.openxmlformats-officedocument.presentationml.notesSlide+xml"/>
  <Override PartName="/ppt/diagrams/data7.xml" ContentType="application/vnd.openxmlformats-officedocument.drawingml.diagramData+xml"/>
  <Override PartName="/ppt/diagrams/colors9.xml" ContentType="application/vnd.openxmlformats-officedocument.drawingml.diagramColors+xml"/>
  <Override PartName="/ppt/diagrams/quickStyle14.xml" ContentType="application/vnd.openxmlformats-officedocument.drawingml.diagramStyle+xml"/>
  <Override PartName="/ppt/diagrams/quickStyle25.xml" ContentType="application/vnd.openxmlformats-officedocument.drawingml.diagramStyle+xml"/>
  <Override PartName="/ppt/notesSlides/notesSlide60.xml" ContentType="application/vnd.openxmlformats-officedocument.presentationml.notesSlide+xml"/>
  <Override PartName="/ppt/diagrams/drawing15.xml" ContentType="application/vnd.ms-office.drawingml.diagramDrawing+xml"/>
  <Override PartName="/ppt/slideLayouts/slideLayout10.xml" ContentType="application/vnd.openxmlformats-officedocument.presentationml.slideLayout+xml"/>
  <Override PartName="/ppt/diagrams/layout25.xml" ContentType="application/vnd.openxmlformats-officedocument.drawingml.diagramLayout+xml"/>
  <Override PartName="/ppt/diagrams/drawing8.xml" ContentType="application/vnd.ms-office.drawingml.diagramDrawing+xml"/>
  <Override PartName="/ppt/diagrams/data3.xml" ContentType="application/vnd.openxmlformats-officedocument.drawingml.diagramData+xml"/>
  <Override PartName="/ppt/diagrams/colors5.xml" ContentType="application/vnd.openxmlformats-officedocument.drawingml.diagramColors+xml"/>
  <Override PartName="/ppt/diagrams/quickStyle8.xml" ContentType="application/vnd.openxmlformats-officedocument.drawingml.diagramStyle+xml"/>
  <Override PartName="/ppt/diagrams/quickStyle10.xml" ContentType="application/vnd.openxmlformats-officedocument.drawingml.diagramStyle+xml"/>
  <Override PartName="/ppt/diagrams/layout14.xml" ContentType="application/vnd.openxmlformats-officedocument.drawingml.diagramLayout+xml"/>
  <Override PartName="/ppt/diagrams/colors17.xml" ContentType="application/vnd.openxmlformats-officedocument.drawingml.diagramColors+xml"/>
  <Override PartName="/ppt/diagrams/quickStyle21.xml" ContentType="application/vnd.openxmlformats-officedocument.drawingml.diagramStyle+xml"/>
  <Override PartName="/ppt/diagrams/drawing11.xml" ContentType="application/vnd.ms-office.drawingml.diagramDrawing+xml"/>
  <Override PartName="/ppt/diagrams/drawing22.xml" ContentType="application/vnd.ms-office.drawingml.diagramDrawing+xml"/>
  <Override PartName="/ppt/slides/slide49.xml" ContentType="application/vnd.openxmlformats-officedocument.presentationml.slide+xml"/>
  <Override PartName="/ppt/notesSlides/notesSlide4.xml" ContentType="application/vnd.openxmlformats-officedocument.presentationml.notesSlide+xml"/>
  <Override PartName="/ppt/diagrams/data19.xml" ContentType="application/vnd.openxmlformats-officedocument.drawingml.diagramData+xml"/>
  <Override PartName="/ppt/diagrams/layout21.xml" ContentType="application/vnd.openxmlformats-officedocument.drawingml.diagramLayout+xml"/>
  <Override PartName="/ppt/diagrams/colors24.xml" ContentType="application/vnd.openxmlformats-officedocument.drawingml.diagramColors+xml"/>
  <Override PartName="/docProps/core.xml" ContentType="application/vnd.openxmlformats-package.core-properties+xml"/>
  <Override PartName="/ppt/diagrams/drawing4.xml" ContentType="application/vnd.ms-office.drawingml.diagramDrawing+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diagrams/colors13.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diagrams/data15.xml" ContentType="application/vnd.openxmlformats-officedocument.drawingml.diagramData+xml"/>
  <Override PartName="/ppt/diagrams/colors20.xml" ContentType="application/vnd.openxmlformats-officedocument.drawingml.diagramColors+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notesSlides/notesSlide18.xml" ContentType="application/vnd.openxmlformats-officedocument.presentationml.notesSlide+xml"/>
  <Override PartName="/ppt/diagrams/data11.xml" ContentType="application/vnd.openxmlformats-officedocument.drawingml.diagramData+xml"/>
  <Override PartName="/ppt/notesSlides/notesSlide36.xml" ContentType="application/vnd.openxmlformats-officedocument.presentationml.notesSlide+xml"/>
  <Override PartName="/ppt/diagrams/quickStyle19.xml" ContentType="application/vnd.openxmlformats-officedocument.drawingml.diagramStyle+xml"/>
  <Override PartName="/ppt/diagrams/data22.xml" ContentType="application/vnd.openxmlformats-officedocument.drawingml.diagramData+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diagrams/drawing27.xml" ContentType="application/vnd.ms-office.drawingml.diagramDrawing+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diagrams/quickStyle15.xml" ContentType="application/vnd.openxmlformats-officedocument.drawingml.diagramStyle+xml"/>
  <Override PartName="/ppt/diagrams/layout19.xml" ContentType="application/vnd.openxmlformats-officedocument.drawingml.diagramLayout+xml"/>
  <Override PartName="/ppt/notesSlides/notesSlide61.xml" ContentType="application/vnd.openxmlformats-officedocument.presentationml.notesSlide+xml"/>
  <Override PartName="/ppt/diagrams/drawing16.xml" ContentType="application/vnd.ms-office.drawingml.diagramDrawing+xml"/>
  <Override PartName="/ppt/diagrams/layout3.xml" ContentType="application/vnd.openxmlformats-officedocument.drawingml.diagramLayout+xml"/>
  <Override PartName="/ppt/diagrams/data4.xml" ContentType="application/vnd.openxmlformats-officedocument.drawingml.diagramData+xml"/>
  <Override PartName="/ppt/notesSlides/notesSlide9.xml" ContentType="application/vnd.openxmlformats-officedocument.presentationml.notesSlide+xml"/>
  <Override PartName="/ppt/notesSlides/notesSlide21.xml" ContentType="application/vnd.openxmlformats-officedocument.presentationml.notesSlide+xml"/>
  <Override PartName="/ppt/diagrams/layout15.xml" ContentType="application/vnd.openxmlformats-officedocument.drawingml.diagramLayout+xml"/>
  <Override PartName="/ppt/diagrams/quickStyle22.xml" ContentType="application/vnd.openxmlformats-officedocument.drawingml.diagramStyle+xml"/>
  <Override PartName="/ppt/notesSlides/notesSlide50.xml" ContentType="application/vnd.openxmlformats-officedocument.presentationml.notesSlide+xml"/>
  <Override PartName="/ppt/diagrams/drawing9.xml" ContentType="application/vnd.ms-office.drawingml.diagramDrawing+xml"/>
  <Override PartName="/ppt/notesSlides/notesSlide10.xml" ContentType="application/vnd.openxmlformats-officedocument.presentationml.notesSlide+xml"/>
  <Override PartName="/ppt/diagrams/colors6.xml" ContentType="application/vnd.openxmlformats-officedocument.drawingml.diagramColors+xml"/>
  <Override PartName="/ppt/diagrams/quickStyle9.xml" ContentType="application/vnd.openxmlformats-officedocument.drawingml.diagramStyle+xml"/>
  <Override PartName="/ppt/diagrams/quickStyle11.xml" ContentType="application/vnd.openxmlformats-officedocument.drawingml.diagramStyle+xml"/>
  <Override PartName="/ppt/diagrams/colors18.xml" ContentType="application/vnd.openxmlformats-officedocument.drawingml.diagramColors+xml"/>
  <Override PartName="/ppt/diagrams/drawing12.xml" ContentType="application/vnd.ms-office.drawingml.diagramDrawing+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diagrams/layout11.xml" ContentType="application/vnd.openxmlformats-officedocument.drawingml.diagramLayout+xml"/>
  <Override PartName="/ppt/diagrams/colors14.xml" ContentType="application/vnd.openxmlformats-officedocument.drawingml.diagramColors+xml"/>
  <Override PartName="/ppt/diagrams/layout22.xml" ContentType="application/vnd.openxmlformats-officedocument.drawingml.diagramLayout+xml"/>
  <Override PartName="/ppt/diagrams/colors25.xml" ContentType="application/vnd.openxmlformats-officedocument.drawingml.diagramColors+xml"/>
  <Override PartName="/ppt/diagrams/drawing5.xml" ContentType="application/vnd.ms-office.drawingml.diagramDrawing+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diagrams/data16.xml" ContentType="application/vnd.openxmlformats-officedocument.drawingml.diagramData+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diagrams/colors10.xml" ContentType="application/vnd.openxmlformats-officedocument.drawingml.diagramColors+xml"/>
  <Override PartName="/ppt/diagrams/colors21.xml" ContentType="application/vnd.openxmlformats-officedocument.drawingml.diagramColors+xml"/>
  <Override PartName="/ppt/notesSlides/notesSlide48.xml" ContentType="application/vnd.openxmlformats-officedocument.presentationml.notesSlide+xml"/>
  <Override PartName="/ppt/diagrams/data23.xml" ContentType="application/vnd.openxmlformats-officedocument.drawingml.diagramData+xml"/>
  <Override PartName="/ppt/diagrams/drawing1.xml" ContentType="application/vnd.ms-office.drawingml.diagramDrawing+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Default Extension="jpeg" ContentType="image/jpeg"/>
  <Override PartName="/ppt/diagrams/quickStyle1.xml" ContentType="application/vnd.openxmlformats-officedocument.drawingml.diagramStyle+xml"/>
  <Override PartName="/ppt/diagrams/layout8.xml" ContentType="application/vnd.openxmlformats-officedocument.drawingml.diagramLayout+xml"/>
  <Override PartName="/ppt/diagrams/data12.xml" ContentType="application/vnd.openxmlformats-officedocument.drawingml.diagramData+xml"/>
  <Override PartName="/ppt/notesSlides/notesSlide37.xml" ContentType="application/vnd.openxmlformats-officedocument.presentationml.notesSlide+xml"/>
  <Override PartName="/ppt/notesSlides/notesSlide55.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diagrams/data9.xml" ContentType="application/vnd.openxmlformats-officedocument.drawingml.diagramData+xml"/>
  <Override PartName="/ppt/notesSlides/notesSlide26.xml" ContentType="application/vnd.openxmlformats-officedocument.presentationml.notesSlide+xml"/>
  <Override PartName="/ppt/diagrams/quickStyle16.xml" ContentType="application/vnd.openxmlformats-officedocument.drawingml.diagramStyle+xml"/>
  <Override PartName="/ppt/notesSlides/notesSlide44.xml" ContentType="application/vnd.openxmlformats-officedocument.presentationml.notesSlide+xml"/>
  <Override PartName="/ppt/diagrams/drawing17.xml" ContentType="application/vnd.ms-office.drawingml.diagramDrawing+xml"/>
  <Override PartName="/ppt/slides/slide20.xml" ContentType="application/vnd.openxmlformats-officedocument.presentationml.slide+xml"/>
  <Override PartName="/ppt/diagrams/layout4.xml" ContentType="application/vnd.openxmlformats-officedocument.drawingml.diagram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diagrams/data5.xml" ContentType="application/vnd.openxmlformats-officedocument.drawingml.diagramData+xml"/>
  <Override PartName="/ppt/notesSlides/notesSlide11.xml" ContentType="application/vnd.openxmlformats-officedocument.presentationml.notesSlide+xml"/>
  <Override PartName="/ppt/diagrams/colors7.xml" ContentType="application/vnd.openxmlformats-officedocument.drawingml.diagramColors+xml"/>
  <Override PartName="/ppt/diagrams/quickStyle12.xml" ContentType="application/vnd.openxmlformats-officedocument.drawingml.diagramStyle+xml"/>
  <Override PartName="/ppt/diagrams/layout16.xml" ContentType="application/vnd.openxmlformats-officedocument.drawingml.diagramLayout+xml"/>
  <Override PartName="/ppt/notesSlides/notesSlide40.xml" ContentType="application/vnd.openxmlformats-officedocument.presentationml.notesSlide+xml"/>
  <Override PartName="/ppt/diagrams/colors19.xml" ContentType="application/vnd.openxmlformats-officedocument.drawingml.diagramColors+xml"/>
  <Override PartName="/ppt/diagrams/quickStyle23.xml" ContentType="application/vnd.openxmlformats-officedocument.drawingml.diagramStyle+xml"/>
  <Override PartName="/ppt/diagrams/drawing24.xml" ContentType="application/vnd.ms-office.drawingml.diagramDrawing+xml"/>
  <Override PartName="/ppt/diagrams/drawing13.xml" ContentType="application/vnd.ms-office.drawingml.diagramDrawing+xml"/>
  <Override PartName="/ppt/notesSlides/notesSlide6.xml" ContentType="application/vnd.openxmlformats-officedocument.presentationml.notesSlide+xml"/>
  <Override PartName="/ppt/diagrams/layout23.xml" ContentType="application/vnd.openxmlformats-officedocument.drawingml.diagramLayout+xml"/>
  <Override PartName="/ppt/diagrams/drawing6.xml" ContentType="application/vnd.ms-office.drawingml.diagramDrawing+xml"/>
  <Override PartName="/ppt/diagrams/drawing20.xml" ContentType="application/vnd.ms-office.drawingml.diagramDrawing+xml"/>
  <Override PartName="/ppt/slides/slide8.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ppt/diagrams/layout12.xml" ContentType="application/vnd.openxmlformats-officedocument.drawingml.diagramLayout+xml"/>
  <Override PartName="/ppt/diagrams/colors15.xml" ContentType="application/vnd.openxmlformats-officedocument.drawingml.diagramColors+xml"/>
  <Override PartName="/ppt/slides/slide29.xml" ContentType="application/vnd.openxmlformats-officedocument.presentationml.slide+xml"/>
  <Override PartName="/ppt/diagrams/data17.xml" ContentType="application/vnd.openxmlformats-officedocument.drawingml.diagramData+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43.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slides/slide32.xml" ContentType="application/vnd.openxmlformats-officedocument.presentationml.slide+xml"/>
  <Override PartName="/ppt/notesSlides/notesSlide34.xml" ContentType="application/vnd.openxmlformats-officedocument.presentationml.notesSlide+xml"/>
  <Override PartName="/ppt/diagrams/data20.xml" ContentType="application/vnd.openxmlformats-officedocument.drawingml.diagramData+xml"/>
  <Override PartName="/ppt/slides/slide10.xml" ContentType="application/vnd.openxmlformats-officedocument.presentationml.slide+xml"/>
  <Override PartName="/ppt/slides/slide21.xml" ContentType="application/vnd.openxmlformats-officedocument.presentationml.slide+xml"/>
  <Override PartName="/ppt/diagrams/layout5.xml" ContentType="application/vnd.openxmlformats-officedocument.drawingml.diagramLayout+xml"/>
  <Override PartName="/ppt/diagrams/data6.xml" ContentType="application/vnd.openxmlformats-officedocument.drawingml.diagramData+xml"/>
  <Override PartName="/ppt/notesSlides/notesSlide23.xml" ContentType="application/vnd.openxmlformats-officedocument.presentationml.notesSlide+xml"/>
  <Override PartName="/ppt/diagrams/quickStyle24.xml" ContentType="application/vnd.openxmlformats-officedocument.drawingml.diagramStyle+xml"/>
  <Override PartName="/ppt/diagrams/drawing25.xml" ContentType="application/vnd.ms-office.drawingml.diagramDrawing+xml"/>
  <Override PartName="/ppt/notesSlides/notesSlide12.xml" ContentType="application/vnd.openxmlformats-officedocument.presentationml.notesSlide+xml"/>
  <Override PartName="/ppt/diagrams/colors8.xml" ContentType="application/vnd.openxmlformats-officedocument.drawingml.diagramColors+xml"/>
  <Override PartName="/ppt/diagrams/quickStyle13.xml" ContentType="application/vnd.openxmlformats-officedocument.drawingml.diagramStyle+xml"/>
  <Override PartName="/ppt/diagrams/drawing14.xml" ContentType="application/vnd.ms-office.drawingml.diagramDrawing+xml"/>
  <Override PartName="/ppt/diagrams/layout13.xml" ContentType="application/vnd.openxmlformats-officedocument.drawingml.diagramLayout+xml"/>
  <Override PartName="/ppt/diagrams/layout24.xml" ContentType="application/vnd.openxmlformats-officedocument.drawingml.diagramLayout+xml"/>
  <Override PartName="/ppt/diagrams/drawing7.xml" ContentType="application/vnd.ms-office.drawingml.diagramDrawing+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diagrams/quickStyle7.xml" ContentType="application/vnd.openxmlformats-officedocument.drawingml.diagramStyle+xml"/>
  <Override PartName="/ppt/slides/slide48.xml" ContentType="application/vnd.openxmlformats-officedocument.presentationml.slide+xml"/>
  <Override PartName="/ppt/notesSlides/notesSlide3.xml" ContentType="application/vnd.openxmlformats-officedocument.presentationml.notesSlide+xml"/>
  <Override PartName="/ppt/diagrams/colors12.xml" ContentType="application/vnd.openxmlformats-officedocument.drawingml.diagramColors+xml"/>
  <Override PartName="/ppt/diagrams/colors23.xml" ContentType="application/vnd.openxmlformats-officedocument.drawingml.diagramColors+xml"/>
  <Override PartName="/ppt/diagrams/data25.xml" ContentType="application/vnd.openxmlformats-officedocument.drawingml.diagramData+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diagrams/data14.xml" ContentType="application/vnd.openxmlformats-officedocument.drawingml.diagramData+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diagrams/drawing19.xml" ContentType="application/vnd.ms-office.drawingml.diagramDrawing+xml"/>
  <Override PartName="/ppt/slides/slide51.xml" ContentType="application/vnd.openxmlformats-officedocument.presentationml.slide+xml"/>
  <Override PartName="/ppt/tags/tag1.xml" ContentType="application/vnd.openxmlformats-officedocument.presentationml.tags+xml"/>
  <Override PartName="/ppt/diagrams/quickStyle18.xml" ContentType="application/vnd.openxmlformats-officedocument.drawingml.diagramStyle+xml"/>
  <Override PartName="/ppt/notesSlides/notesSlide53.xml" ContentType="application/vnd.openxmlformats-officedocument.presentationml.notesSlide+xml"/>
  <Override PartName="/ppt/slides/slide40.xml" ContentType="application/vnd.openxmlformats-officedocument.presentationml.slide+xml"/>
  <Override PartName="/ppt/diagrams/layout18.xml" ContentType="application/vnd.openxmlformats-officedocument.drawingml.diagramLayout+xml"/>
  <Override PartName="/ppt/notesSlides/notesSlide42.xml" ContentType="application/vnd.openxmlformats-officedocument.presentationml.notesSlide+xml"/>
  <Default Extension="gif" ContentType="image/gif"/>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63"/>
  </p:notesMasterIdLst>
  <p:sldIdLst>
    <p:sldId id="433" r:id="rId2"/>
    <p:sldId id="434" r:id="rId3"/>
    <p:sldId id="436" r:id="rId4"/>
    <p:sldId id="437" r:id="rId5"/>
    <p:sldId id="438" r:id="rId6"/>
    <p:sldId id="444" r:id="rId7"/>
    <p:sldId id="445" r:id="rId8"/>
    <p:sldId id="449" r:id="rId9"/>
    <p:sldId id="450" r:id="rId10"/>
    <p:sldId id="451" r:id="rId11"/>
    <p:sldId id="453" r:id="rId12"/>
    <p:sldId id="454" r:id="rId13"/>
    <p:sldId id="455" r:id="rId14"/>
    <p:sldId id="458" r:id="rId15"/>
    <p:sldId id="459" r:id="rId16"/>
    <p:sldId id="460" r:id="rId17"/>
    <p:sldId id="461" r:id="rId18"/>
    <p:sldId id="462" r:id="rId19"/>
    <p:sldId id="464" r:id="rId20"/>
    <p:sldId id="466" r:id="rId21"/>
    <p:sldId id="467" r:id="rId22"/>
    <p:sldId id="468" r:id="rId23"/>
    <p:sldId id="469" r:id="rId24"/>
    <p:sldId id="470" r:id="rId25"/>
    <p:sldId id="471" r:id="rId26"/>
    <p:sldId id="472" r:id="rId27"/>
    <p:sldId id="473" r:id="rId28"/>
    <p:sldId id="474" r:id="rId29"/>
    <p:sldId id="475" r:id="rId30"/>
    <p:sldId id="476" r:id="rId31"/>
    <p:sldId id="477" r:id="rId32"/>
    <p:sldId id="478" r:id="rId33"/>
    <p:sldId id="480" r:id="rId34"/>
    <p:sldId id="481" r:id="rId35"/>
    <p:sldId id="483" r:id="rId36"/>
    <p:sldId id="484" r:id="rId37"/>
    <p:sldId id="485" r:id="rId38"/>
    <p:sldId id="488" r:id="rId39"/>
    <p:sldId id="489" r:id="rId40"/>
    <p:sldId id="490" r:id="rId41"/>
    <p:sldId id="491" r:id="rId42"/>
    <p:sldId id="492" r:id="rId43"/>
    <p:sldId id="493" r:id="rId44"/>
    <p:sldId id="494" r:id="rId45"/>
    <p:sldId id="497" r:id="rId46"/>
    <p:sldId id="498" r:id="rId47"/>
    <p:sldId id="499" r:id="rId48"/>
    <p:sldId id="414" r:id="rId49"/>
    <p:sldId id="415" r:id="rId50"/>
    <p:sldId id="410" r:id="rId51"/>
    <p:sldId id="420" r:id="rId52"/>
    <p:sldId id="417" r:id="rId53"/>
    <p:sldId id="423" r:id="rId54"/>
    <p:sldId id="425" r:id="rId55"/>
    <p:sldId id="429" r:id="rId56"/>
    <p:sldId id="430" r:id="rId57"/>
    <p:sldId id="431" r:id="rId58"/>
    <p:sldId id="432" r:id="rId59"/>
    <p:sldId id="426" r:id="rId60"/>
    <p:sldId id="427" r:id="rId61"/>
    <p:sldId id="428" r:id="rId62"/>
  </p:sldIdLst>
  <p:sldSz cx="9144000" cy="6858000" type="screen4x3"/>
  <p:notesSz cx="6858000" cy="9144000"/>
  <p:custDataLst>
    <p:tags r:id="rId64"/>
  </p:custDataLst>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1476" autoAdjust="0"/>
    <p:restoredTop sz="94660"/>
  </p:normalViewPr>
  <p:slideViewPr>
    <p:cSldViewPr>
      <p:cViewPr>
        <p:scale>
          <a:sx n="78" d="100"/>
          <a:sy n="78" d="100"/>
        </p:scale>
        <p:origin x="-1314" y="25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gs" Target="tags/tag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diagrams/_rels/data1.xml.rels><?xml version="1.0" encoding="UTF-8" standalone="yes"?>
<Relationships xmlns="http://schemas.openxmlformats.org/package/2006/relationships"><Relationship Id="rId1" Type="http://schemas.openxmlformats.org/officeDocument/2006/relationships/image" Target="../media/image3.png"/></Relationships>
</file>

<file path=ppt/diagrams/_rels/data2.xml.rels><?xml version="1.0" encoding="UTF-8" standalone="yes"?>
<Relationships xmlns="http://schemas.openxmlformats.org/package/2006/relationships"><Relationship Id="rId1" Type="http://schemas.openxmlformats.org/officeDocument/2006/relationships/image" Target="../media/image4.png"/></Relationships>
</file>

<file path=ppt/diagrams/_rels/data3.xml.rels><?xml version="1.0" encoding="UTF-8" standalone="yes"?>
<Relationships xmlns="http://schemas.openxmlformats.org/package/2006/relationships"><Relationship Id="rId1" Type="http://schemas.openxmlformats.org/officeDocument/2006/relationships/image" Target="../media/image26.png"/></Relationships>
</file>

<file path=ppt/diagrams/_rels/data4.xml.rels><?xml version="1.0" encoding="UTF-8" standalone="yes"?>
<Relationships xmlns="http://schemas.openxmlformats.org/package/2006/relationships"><Relationship Id="rId1" Type="http://schemas.openxmlformats.org/officeDocument/2006/relationships/image" Target="../media/image27.png"/></Relationships>
</file>

<file path=ppt/diagrams/_rels/data5.xml.rels><?xml version="1.0" encoding="UTF-8" standalone="yes"?>
<Relationships xmlns="http://schemas.openxmlformats.org/package/2006/relationships"><Relationship Id="rId1" Type="http://schemas.openxmlformats.org/officeDocument/2006/relationships/image" Target="../media/image30.png"/></Relationships>
</file>

<file path=ppt/diagrams/_rels/data6.xml.rels><?xml version="1.0" encoding="UTF-8" standalone="yes"?>
<Relationships xmlns="http://schemas.openxmlformats.org/package/2006/relationships"><Relationship Id="rId1" Type="http://schemas.openxmlformats.org/officeDocument/2006/relationships/image" Target="../media/image33.png"/></Relationships>
</file>

<file path=ppt/diagrams/_rels/data7.xml.rels><?xml version="1.0" encoding="UTF-8" standalone="yes"?>
<Relationships xmlns="http://schemas.openxmlformats.org/package/2006/relationships"><Relationship Id="rId1" Type="http://schemas.openxmlformats.org/officeDocument/2006/relationships/image" Target="../media/image34.png"/></Relationships>
</file>

<file path=ppt/diagrams/_rels/data8.xml.rels><?xml version="1.0" encoding="UTF-8" standalone="yes"?>
<Relationships xmlns="http://schemas.openxmlformats.org/package/2006/relationships"><Relationship Id="rId1" Type="http://schemas.openxmlformats.org/officeDocument/2006/relationships/image" Target="../media/image35.png"/></Relationships>
</file>

<file path=ppt/diagrams/_rels/data9.xml.rels><?xml version="1.0" encoding="UTF-8" standalone="yes"?>
<Relationships xmlns="http://schemas.openxmlformats.org/package/2006/relationships"><Relationship Id="rId1" Type="http://schemas.openxmlformats.org/officeDocument/2006/relationships/image" Target="../media/image35.png"/></Relationships>
</file>

<file path=ppt/diagrams/_rels/data10.xml.rels><?xml version="1.0" encoding="UTF-8" standalone="yes"?>
<Relationships xmlns="http://schemas.openxmlformats.org/package/2006/relationships"><Relationship Id="rId1" Type="http://schemas.openxmlformats.org/officeDocument/2006/relationships/image" Target="../media/image39.png"/></Relationships>
</file>

<file path=ppt/diagrams/_rels/data11.xml.rels><?xml version="1.0" encoding="UTF-8" standalone="yes"?>
<Relationships xmlns="http://schemas.openxmlformats.org/package/2006/relationships"><Relationship Id="rId1" Type="http://schemas.openxmlformats.org/officeDocument/2006/relationships/image" Target="../media/image41.png"/></Relationships>
</file>

<file path=ppt/diagrams/_rels/data12.xml.rels><?xml version="1.0" encoding="UTF-8" standalone="yes"?>
<Relationships xmlns="http://schemas.openxmlformats.org/package/2006/relationships"><Relationship Id="rId1" Type="http://schemas.openxmlformats.org/officeDocument/2006/relationships/image" Target="../media/image43.png"/></Relationships>
</file>

<file path=ppt/diagrams/_rels/data13.xml.rels><?xml version="1.0" encoding="UTF-8" standalone="yes"?>
<Relationships xmlns="http://schemas.openxmlformats.org/package/2006/relationships"><Relationship Id="rId1" Type="http://schemas.openxmlformats.org/officeDocument/2006/relationships/image" Target="../media/image44.png"/></Relationships>
</file>

<file path=ppt/diagrams/_rels/data14.xml.rels><?xml version="1.0" encoding="UTF-8" standalone="yes"?>
<Relationships xmlns="http://schemas.openxmlformats.org/package/2006/relationships"><Relationship Id="rId1" Type="http://schemas.openxmlformats.org/officeDocument/2006/relationships/image" Target="../media/image48.png"/></Relationships>
</file>

<file path=ppt/diagrams/_rels/data15.xml.rels><?xml version="1.0" encoding="UTF-8" standalone="yes"?>
<Relationships xmlns="http://schemas.openxmlformats.org/package/2006/relationships"><Relationship Id="rId1" Type="http://schemas.openxmlformats.org/officeDocument/2006/relationships/image" Target="../media/image52.png"/></Relationships>
</file>

<file path=ppt/diagrams/_rels/data16.xml.rels><?xml version="1.0" encoding="UTF-8" standalone="yes"?>
<Relationships xmlns="http://schemas.openxmlformats.org/package/2006/relationships"><Relationship Id="rId1" Type="http://schemas.openxmlformats.org/officeDocument/2006/relationships/image" Target="../media/image53.png"/></Relationships>
</file>

<file path=ppt/diagrams/_rels/data17.xml.rels><?xml version="1.0" encoding="UTF-8" standalone="yes"?>
<Relationships xmlns="http://schemas.openxmlformats.org/package/2006/relationships"><Relationship Id="rId1" Type="http://schemas.openxmlformats.org/officeDocument/2006/relationships/image" Target="../media/image55.png"/></Relationships>
</file>

<file path=ppt/diagrams/_rels/data18.xml.rels><?xml version="1.0" encoding="UTF-8" standalone="yes"?>
<Relationships xmlns="http://schemas.openxmlformats.org/package/2006/relationships"><Relationship Id="rId1" Type="http://schemas.openxmlformats.org/officeDocument/2006/relationships/image" Target="../media/image59.png"/></Relationships>
</file>

<file path=ppt/diagrams/_rels/data19.xml.rels><?xml version="1.0" encoding="UTF-8" standalone="yes"?>
<Relationships xmlns="http://schemas.openxmlformats.org/package/2006/relationships"><Relationship Id="rId1" Type="http://schemas.openxmlformats.org/officeDocument/2006/relationships/image" Target="../media/image62.png"/></Relationships>
</file>

<file path=ppt/diagrams/_rels/data20.xml.rels><?xml version="1.0" encoding="UTF-8" standalone="yes"?>
<Relationships xmlns="http://schemas.openxmlformats.org/package/2006/relationships"><Relationship Id="rId1" Type="http://schemas.openxmlformats.org/officeDocument/2006/relationships/image" Target="../media/image65.png"/></Relationships>
</file>

<file path=ppt/diagrams/_rels/data21.xml.rels><?xml version="1.0" encoding="UTF-8" standalone="yes"?>
<Relationships xmlns="http://schemas.openxmlformats.org/package/2006/relationships"><Relationship Id="rId1" Type="http://schemas.openxmlformats.org/officeDocument/2006/relationships/image" Target="../media/image66.png"/></Relationships>
</file>

<file path=ppt/diagrams/_rels/data22.xml.rels><?xml version="1.0" encoding="UTF-8" standalone="yes"?>
<Relationships xmlns="http://schemas.openxmlformats.org/package/2006/relationships"><Relationship Id="rId1" Type="http://schemas.openxmlformats.org/officeDocument/2006/relationships/image" Target="../media/image66.png"/></Relationships>
</file>

<file path=ppt/diagrams/_rels/data23.xml.rels><?xml version="1.0" encoding="UTF-8" standalone="yes"?>
<Relationships xmlns="http://schemas.openxmlformats.org/package/2006/relationships"><Relationship Id="rId1" Type="http://schemas.openxmlformats.org/officeDocument/2006/relationships/image" Target="../media/image68.png"/></Relationships>
</file>

<file path=ppt/diagrams/_rels/data24.xml.rels><?xml version="1.0" encoding="UTF-8" standalone="yes"?>
<Relationships xmlns="http://schemas.openxmlformats.org/package/2006/relationships"><Relationship Id="rId1" Type="http://schemas.openxmlformats.org/officeDocument/2006/relationships/image" Target="../media/image69.png"/></Relationships>
</file>

<file path=ppt/diagrams/_rels/data25.xml.rels><?xml version="1.0" encoding="UTF-8" standalone="yes"?>
<Relationships xmlns="http://schemas.openxmlformats.org/package/2006/relationships"><Relationship Id="rId1" Type="http://schemas.openxmlformats.org/officeDocument/2006/relationships/image" Target="../media/image72.png"/></Relationships>
</file>

<file path=ppt/diagrams/_rels/drawing1.xml.rels><?xml version="1.0" encoding="UTF-8" standalone="yes"?>
<Relationships xmlns="http://schemas.openxmlformats.org/package/2006/relationships"><Relationship Id="rId1" Type="http://schemas.openxmlformats.org/officeDocument/2006/relationships/image" Target="../media/image31.png"/></Relationships>
</file>

<file path=ppt/diagrams/_rels/drawing2.xml.rels><?xml version="1.0" encoding="UTF-8" standalone="yes"?>
<Relationships xmlns="http://schemas.openxmlformats.org/package/2006/relationships"><Relationship Id="rId1" Type="http://schemas.openxmlformats.org/officeDocument/2006/relationships/image" Target="../media/image61.png"/></Relationships>
</file>

<file path=ppt/diagrams/_rels/drawing3.xml.rels><?xml version="1.0" encoding="UTF-8" standalone="yes"?>
<Relationships xmlns="http://schemas.openxmlformats.org/package/2006/relationships"><Relationship Id="rId1" Type="http://schemas.openxmlformats.org/officeDocument/2006/relationships/image" Target="../media/image28.png"/></Relationships>
</file>

<file path=ppt/diagrams/_rels/drawing4.xml.rels><?xml version="1.0" encoding="UTF-8" standalone="yes"?>
<Relationships xmlns="http://schemas.openxmlformats.org/package/2006/relationships"><Relationship Id="rId1" Type="http://schemas.openxmlformats.org/officeDocument/2006/relationships/image" Target="../media/image351.png"/></Relationships>
</file>

<file path=ppt/diagrams/_rels/drawing5.xml.rels><?xml version="1.0" encoding="UTF-8" standalone="yes"?>
<Relationships xmlns="http://schemas.openxmlformats.org/package/2006/relationships"><Relationship Id="rId1" Type="http://schemas.openxmlformats.org/officeDocument/2006/relationships/image" Target="../media/image411.png"/></Relationships>
</file>

<file path=ppt/diagrams/_rels/drawing6.xml.rels><?xml version="1.0" encoding="UTF-8" standalone="yes"?>
<Relationships xmlns="http://schemas.openxmlformats.org/package/2006/relationships"><Relationship Id="rId1" Type="http://schemas.openxmlformats.org/officeDocument/2006/relationships/image" Target="../media/image45.png"/></Relationships>
</file>

<file path=ppt/diagrams/_rels/drawing7.xml.rels><?xml version="1.0" encoding="UTF-8" standalone="yes"?>
<Relationships xmlns="http://schemas.openxmlformats.org/package/2006/relationships"><Relationship Id="rId1" Type="http://schemas.openxmlformats.org/officeDocument/2006/relationships/image" Target="../media/image46.png"/></Relationships>
</file>

<file path=ppt/diagrams/_rels/drawing8.xml.rels><?xml version="1.0" encoding="UTF-8" standalone="yes"?>
<Relationships xmlns="http://schemas.openxmlformats.org/package/2006/relationships"><Relationship Id="rId1" Type="http://schemas.openxmlformats.org/officeDocument/2006/relationships/image" Target="../media/image49.png"/></Relationships>
</file>

<file path=ppt/diagrams/_rels/drawing9.xml.rels><?xml version="1.0" encoding="UTF-8" standalone="yes"?>
<Relationships xmlns="http://schemas.openxmlformats.org/package/2006/relationships"><Relationship Id="rId1" Type="http://schemas.openxmlformats.org/officeDocument/2006/relationships/image" Target="../media/image49.png"/></Relationships>
</file>

<file path=ppt/diagrams/_rels/drawing10.xml.rels><?xml version="1.0" encoding="UTF-8" standalone="yes"?>
<Relationships xmlns="http://schemas.openxmlformats.org/package/2006/relationships"><Relationship Id="rId1" Type="http://schemas.openxmlformats.org/officeDocument/2006/relationships/image" Target="../media/image541.png"/></Relationships>
</file>

<file path=ppt/diagrams/_rels/drawing11.xml.rels><?xml version="1.0" encoding="UTF-8" standalone="yes"?>
<Relationships xmlns="http://schemas.openxmlformats.org/package/2006/relationships"><Relationship Id="rId1" Type="http://schemas.openxmlformats.org/officeDocument/2006/relationships/image" Target="../media/image57.png"/></Relationships>
</file>

<file path=ppt/diagrams/_rels/drawing12.xml.rels><?xml version="1.0" encoding="UTF-8" standalone="yes"?>
<Relationships xmlns="http://schemas.openxmlformats.org/package/2006/relationships"><Relationship Id="rId1" Type="http://schemas.openxmlformats.org/officeDocument/2006/relationships/image" Target="../media/image591.png"/></Relationships>
</file>

<file path=ppt/diagrams/_rels/drawing13.xml.rels><?xml version="1.0" encoding="UTF-8" standalone="yes"?>
<Relationships xmlns="http://schemas.openxmlformats.org/package/2006/relationships"><Relationship Id="rId1" Type="http://schemas.openxmlformats.org/officeDocument/2006/relationships/image" Target="../media/image60.png"/></Relationships>
</file>

<file path=ppt/diagrams/_rels/drawing14.xml.rels><?xml version="1.0" encoding="UTF-8" standalone="yes"?>
<Relationships xmlns="http://schemas.openxmlformats.org/package/2006/relationships"><Relationship Id="rId1" Type="http://schemas.openxmlformats.org/officeDocument/2006/relationships/image" Target="../media/image64.png"/></Relationships>
</file>

<file path=ppt/diagrams/_rels/drawing15.xml.rels><?xml version="1.0" encoding="UTF-8" standalone="yes"?>
<Relationships xmlns="http://schemas.openxmlformats.org/package/2006/relationships"><Relationship Id="rId1" Type="http://schemas.openxmlformats.org/officeDocument/2006/relationships/image" Target="../media/image681.png"/></Relationships>
</file>

<file path=ppt/diagrams/_rels/drawing16.xml.rels><?xml version="1.0" encoding="UTF-8" standalone="yes"?>
<Relationships xmlns="http://schemas.openxmlformats.org/package/2006/relationships"><Relationship Id="rId1" Type="http://schemas.openxmlformats.org/officeDocument/2006/relationships/image" Target="../media/image70.png"/></Relationships>
</file>

<file path=ppt/diagrams/_rels/drawing17.xml.rels><?xml version="1.0" encoding="UTF-8" standalone="yes"?>
<Relationships xmlns="http://schemas.openxmlformats.org/package/2006/relationships"><Relationship Id="rId1" Type="http://schemas.openxmlformats.org/officeDocument/2006/relationships/image" Target="../media/image73.png"/></Relationships>
</file>

<file path=ppt/diagrams/_rels/drawing18.xml.rels><?xml version="1.0" encoding="UTF-8" standalone="yes"?>
<Relationships xmlns="http://schemas.openxmlformats.org/package/2006/relationships"><Relationship Id="rId1" Type="http://schemas.openxmlformats.org/officeDocument/2006/relationships/image" Target="../media/image79.png"/></Relationships>
</file>

<file path=ppt/diagrams/_rels/drawing19.xml.rels><?xml version="1.0" encoding="UTF-8" standalone="yes"?>
<Relationships xmlns="http://schemas.openxmlformats.org/package/2006/relationships"><Relationship Id="rId1" Type="http://schemas.openxmlformats.org/officeDocument/2006/relationships/image" Target="../media/image82.png"/></Relationships>
</file>

<file path=ppt/diagrams/_rels/drawing20.xml.rels><?xml version="1.0" encoding="UTF-8" standalone="yes"?>
<Relationships xmlns="http://schemas.openxmlformats.org/package/2006/relationships"><Relationship Id="rId1" Type="http://schemas.openxmlformats.org/officeDocument/2006/relationships/image" Target="../media/image85.png"/></Relationships>
</file>

<file path=ppt/diagrams/_rels/drawing21.xml.rels><?xml version="1.0" encoding="UTF-8" standalone="yes"?>
<Relationships xmlns="http://schemas.openxmlformats.org/package/2006/relationships"><Relationship Id="rId1" Type="http://schemas.openxmlformats.org/officeDocument/2006/relationships/image" Target="../media/image90.png"/></Relationships>
</file>

<file path=ppt/diagrams/_rels/drawing22.xml.rels><?xml version="1.0" encoding="UTF-8" standalone="yes"?>
<Relationships xmlns="http://schemas.openxmlformats.org/package/2006/relationships"><Relationship Id="rId1" Type="http://schemas.openxmlformats.org/officeDocument/2006/relationships/image" Target="../media/image90.png"/></Relationships>
</file>

<file path=ppt/diagrams/_rels/drawing24.xml.rels><?xml version="1.0" encoding="UTF-8" standalone="yes"?>
<Relationships xmlns="http://schemas.openxmlformats.org/package/2006/relationships"><Relationship Id="rId1" Type="http://schemas.openxmlformats.org/officeDocument/2006/relationships/image" Target="../media/image101.png"/></Relationships>
</file>

<file path=ppt/diagrams/_rels/drawing25.xml.rels><?xml version="1.0" encoding="UTF-8" standalone="yes"?>
<Relationships xmlns="http://schemas.openxmlformats.org/package/2006/relationships"><Relationship Id="rId1" Type="http://schemas.openxmlformats.org/officeDocument/2006/relationships/image" Target="../media/image109.png"/></Relationships>
</file>

<file path=ppt/diagrams/_rels/drawing27.xml.rels><?xml version="1.0" encoding="UTF-8" standalone="yes"?>
<Relationships xmlns="http://schemas.openxmlformats.org/package/2006/relationships"><Relationship Id="rId1" Type="http://schemas.openxmlformats.org/officeDocument/2006/relationships/image" Target="../media/image11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412956-D529-41EA-9976-F28643EC8E49}" type="doc">
      <dgm:prSet loTypeId="urn:microsoft.com/office/officeart/2005/8/layout/vList4#1" loCatId="list" qsTypeId="urn:microsoft.com/office/officeart/2005/8/quickstyle/simple1" qsCatId="simple" csTypeId="urn:microsoft.com/office/officeart/2005/8/colors/accent1_2" csCatId="accent1" phldr="1"/>
      <dgm:spPr/>
      <dgm:t>
        <a:bodyPr/>
        <a:lstStyle/>
        <a:p>
          <a:endParaRPr lang="es-ES"/>
        </a:p>
      </dgm:t>
    </dgm:pt>
    <dgm:pt modelId="{15B5741C-D075-48AB-830D-9A45549B4AC8}">
      <dgm:prSet phldrT="[Texto]" custT="1"/>
      <dgm:spPr>
        <a:solidFill>
          <a:schemeClr val="accent2"/>
        </a:solidFill>
      </dgm:spPr>
      <dgm:t>
        <a:bodyPr/>
        <a:lstStyle/>
        <a:p>
          <a:r>
            <a:rPr lang="es-ES" sz="3600" dirty="0" err="1" smtClean="0"/>
            <a:t>The</a:t>
          </a:r>
          <a:r>
            <a:rPr lang="es-ES" sz="3600" dirty="0" smtClean="0"/>
            <a:t> </a:t>
          </a:r>
          <a:r>
            <a:rPr lang="es-ES" sz="3600" dirty="0" err="1" smtClean="0"/>
            <a:t>end</a:t>
          </a:r>
          <a:r>
            <a:rPr lang="es-ES" sz="3600" dirty="0" smtClean="0"/>
            <a:t> of </a:t>
          </a:r>
          <a:r>
            <a:rPr lang="es-ES" sz="3600" dirty="0" err="1" smtClean="0"/>
            <a:t>the</a:t>
          </a:r>
          <a:r>
            <a:rPr lang="es-ES" sz="3600" dirty="0" smtClean="0"/>
            <a:t> Alliance</a:t>
          </a:r>
          <a:endParaRPr lang="es-ES" sz="3600" dirty="0"/>
        </a:p>
      </dgm:t>
    </dgm:pt>
    <dgm:pt modelId="{291B2AAA-B872-4A48-86EC-FB4F06F5CE84}" type="parTrans" cxnId="{C3E238BC-B489-4AB3-9DA6-B7ED6CB45702}">
      <dgm:prSet/>
      <dgm:spPr/>
      <dgm:t>
        <a:bodyPr/>
        <a:lstStyle/>
        <a:p>
          <a:endParaRPr lang="es-ES"/>
        </a:p>
      </dgm:t>
    </dgm:pt>
    <dgm:pt modelId="{A364345C-82CC-4140-BA52-19DBCAADD324}" type="sibTrans" cxnId="{C3E238BC-B489-4AB3-9DA6-B7ED6CB45702}">
      <dgm:prSet/>
      <dgm:spPr/>
      <dgm:t>
        <a:bodyPr/>
        <a:lstStyle/>
        <a:p>
          <a:endParaRPr lang="es-ES"/>
        </a:p>
      </dgm:t>
    </dgm:pt>
    <dgm:pt modelId="{A47B626A-7FC5-44FC-B5DF-73D476F15015}">
      <dgm:prSet phldrT="[Texto]" custT="1"/>
      <dgm:spPr>
        <a:solidFill>
          <a:schemeClr val="accent2"/>
        </a:solidFill>
      </dgm:spPr>
      <dgm:t>
        <a:bodyPr/>
        <a:lstStyle/>
        <a:p>
          <a:r>
            <a:rPr lang="en-US" sz="2800" dirty="0" smtClean="0"/>
            <a:t>USA, Britain and USSR defeated the Axis</a:t>
          </a:r>
          <a:endParaRPr lang="es-ES" sz="2800" dirty="0"/>
        </a:p>
      </dgm:t>
    </dgm:pt>
    <dgm:pt modelId="{8BA04F96-BD50-47A6-929C-7D838CD554D7}" type="parTrans" cxnId="{0ABE5F87-5BA2-4FF1-AAB6-CD06F8322847}">
      <dgm:prSet/>
      <dgm:spPr/>
      <dgm:t>
        <a:bodyPr/>
        <a:lstStyle/>
        <a:p>
          <a:endParaRPr lang="es-ES"/>
        </a:p>
      </dgm:t>
    </dgm:pt>
    <dgm:pt modelId="{FBFCF8AA-799D-4DF5-B181-10A7220FCD13}" type="sibTrans" cxnId="{0ABE5F87-5BA2-4FF1-AAB6-CD06F8322847}">
      <dgm:prSet/>
      <dgm:spPr/>
      <dgm:t>
        <a:bodyPr/>
        <a:lstStyle/>
        <a:p>
          <a:endParaRPr lang="es-ES"/>
        </a:p>
      </dgm:t>
    </dgm:pt>
    <dgm:pt modelId="{D8181C4F-9791-4F7F-A780-01607B5DCFF1}">
      <dgm:prSet phldrT="[Texto]" custT="1"/>
      <dgm:spPr>
        <a:solidFill>
          <a:schemeClr val="accent2"/>
        </a:solidFill>
      </dgm:spPr>
      <dgm:t>
        <a:bodyPr/>
        <a:lstStyle/>
        <a:p>
          <a:r>
            <a:rPr lang="en-US" sz="2800" dirty="0" smtClean="0"/>
            <a:t>However, their alliance started to crumble shortly, even before defeating Hitler, differences between them showed up</a:t>
          </a:r>
          <a:endParaRPr lang="es-ES" sz="2800" dirty="0"/>
        </a:p>
      </dgm:t>
    </dgm:pt>
    <dgm:pt modelId="{27059424-EABD-43A4-AC01-7509B80F91E5}" type="parTrans" cxnId="{963A329E-1A44-4A38-BC89-0C11E8E6004F}">
      <dgm:prSet/>
      <dgm:spPr/>
    </dgm:pt>
    <dgm:pt modelId="{7641F634-F077-4CC7-A35A-4A23C07D7B41}" type="sibTrans" cxnId="{963A329E-1A44-4A38-BC89-0C11E8E6004F}">
      <dgm:prSet/>
      <dgm:spPr/>
    </dgm:pt>
    <dgm:pt modelId="{D67EC4E3-DB49-4BA1-8F0C-12E3E16B43E5}">
      <dgm:prSet phldrT="[Texto]" custT="1"/>
      <dgm:spPr>
        <a:solidFill>
          <a:schemeClr val="accent2"/>
        </a:solidFill>
      </dgm:spPr>
      <dgm:t>
        <a:bodyPr/>
        <a:lstStyle/>
        <a:p>
          <a:r>
            <a:rPr lang="es-ES" sz="2800" dirty="0" err="1" smtClean="0"/>
            <a:t>By</a:t>
          </a:r>
          <a:r>
            <a:rPr lang="es-ES" sz="2800" dirty="0" smtClean="0"/>
            <a:t> 1947, </a:t>
          </a:r>
          <a:r>
            <a:rPr lang="es-ES" sz="2800" dirty="0" err="1" smtClean="0"/>
            <a:t>the</a:t>
          </a:r>
          <a:r>
            <a:rPr lang="es-ES" sz="2800" dirty="0" smtClean="0"/>
            <a:t> </a:t>
          </a:r>
          <a:r>
            <a:rPr lang="es-ES" sz="2800" dirty="0" err="1" smtClean="0"/>
            <a:t>Cold</a:t>
          </a:r>
          <a:r>
            <a:rPr lang="es-ES" sz="2800" dirty="0" smtClean="0"/>
            <a:t> </a:t>
          </a:r>
          <a:r>
            <a:rPr lang="es-ES" sz="2800" dirty="0" err="1" smtClean="0"/>
            <a:t>War</a:t>
          </a:r>
          <a:r>
            <a:rPr lang="es-ES" sz="2800" dirty="0" smtClean="0"/>
            <a:t> </a:t>
          </a:r>
          <a:r>
            <a:rPr lang="es-ES" sz="2800" dirty="0" err="1" smtClean="0"/>
            <a:t>had</a:t>
          </a:r>
          <a:r>
            <a:rPr lang="es-ES" sz="2800" dirty="0" smtClean="0"/>
            <a:t> </a:t>
          </a:r>
          <a:r>
            <a:rPr lang="es-ES" sz="2800" dirty="0" err="1" smtClean="0"/>
            <a:t>started</a:t>
          </a:r>
          <a:endParaRPr lang="es-ES" sz="2800" dirty="0"/>
        </a:p>
      </dgm:t>
    </dgm:pt>
    <dgm:pt modelId="{775D4FF1-0AE6-4249-90A0-257DF708153E}" type="parTrans" cxnId="{8CDE0C0F-8874-47C6-AEBD-EE7CD30F1899}">
      <dgm:prSet/>
      <dgm:spPr/>
    </dgm:pt>
    <dgm:pt modelId="{95082015-8AAB-4766-9117-EBEFE39662A9}" type="sibTrans" cxnId="{8CDE0C0F-8874-47C6-AEBD-EE7CD30F1899}">
      <dgm:prSet/>
      <dgm:spPr/>
    </dgm:pt>
    <dgm:pt modelId="{82C76092-354D-40B2-98D0-FDDFD5DEE040}" type="pres">
      <dgm:prSet presAssocID="{75412956-D529-41EA-9976-F28643EC8E49}" presName="linear" presStyleCnt="0">
        <dgm:presLayoutVars>
          <dgm:dir/>
          <dgm:resizeHandles val="exact"/>
        </dgm:presLayoutVars>
      </dgm:prSet>
      <dgm:spPr/>
      <dgm:t>
        <a:bodyPr/>
        <a:lstStyle/>
        <a:p>
          <a:endParaRPr lang="es-ES"/>
        </a:p>
      </dgm:t>
    </dgm:pt>
    <dgm:pt modelId="{9E8CCCC9-555B-4AD4-9009-65F5E3E40AA3}" type="pres">
      <dgm:prSet presAssocID="{15B5741C-D075-48AB-830D-9A45549B4AC8}" presName="comp" presStyleCnt="0"/>
      <dgm:spPr/>
    </dgm:pt>
    <dgm:pt modelId="{B21F7D13-34F3-4A5C-94FD-B625A792341D}" type="pres">
      <dgm:prSet presAssocID="{15B5741C-D075-48AB-830D-9A45549B4AC8}" presName="box" presStyleLbl="node1" presStyleIdx="0" presStyleCnt="1"/>
      <dgm:spPr/>
      <dgm:t>
        <a:bodyPr/>
        <a:lstStyle/>
        <a:p>
          <a:endParaRPr lang="es-ES"/>
        </a:p>
      </dgm:t>
    </dgm:pt>
    <dgm:pt modelId="{B6946FA3-E502-487F-928B-5A48BF86AA11}" type="pres">
      <dgm:prSet presAssocID="{15B5741C-D075-48AB-830D-9A45549B4AC8}" presName="img" presStyleLbl="fgImgPlace1" presStyleIdx="0" presStyleCnt="1"/>
      <dgm:spPr>
        <a:blipFill rotWithShape="1">
          <a:blip xmlns:r="http://schemas.openxmlformats.org/officeDocument/2006/relationships" r:embed="rId1" cstate="email">
            <a:extLst>
              <a:ext uri="{28A0092B-C50C-407E-A947-70E740481C1C}">
                <a14:useLocalDpi xmlns:a14="http://schemas.microsoft.com/office/drawing/2010/main" xmlns=""/>
              </a:ext>
            </a:extLst>
          </a:blip>
          <a:stretch>
            <a:fillRect/>
          </a:stretch>
        </a:blipFill>
      </dgm:spPr>
      <dgm:t>
        <a:bodyPr/>
        <a:lstStyle/>
        <a:p>
          <a:endParaRPr lang="es-ES"/>
        </a:p>
      </dgm:t>
    </dgm:pt>
    <dgm:pt modelId="{674FC4E3-D982-4545-A37C-D253BB2CC8E5}" type="pres">
      <dgm:prSet presAssocID="{15B5741C-D075-48AB-830D-9A45549B4AC8}" presName="text" presStyleLbl="node1" presStyleIdx="0" presStyleCnt="1">
        <dgm:presLayoutVars>
          <dgm:bulletEnabled val="1"/>
        </dgm:presLayoutVars>
      </dgm:prSet>
      <dgm:spPr/>
      <dgm:t>
        <a:bodyPr/>
        <a:lstStyle/>
        <a:p>
          <a:endParaRPr lang="es-ES"/>
        </a:p>
      </dgm:t>
    </dgm:pt>
  </dgm:ptLst>
  <dgm:cxnLst>
    <dgm:cxn modelId="{AEE44AE3-09BA-4E25-97AE-3C2D0FA595E8}" type="presOf" srcId="{15B5741C-D075-48AB-830D-9A45549B4AC8}" destId="{B21F7D13-34F3-4A5C-94FD-B625A792341D}" srcOrd="0" destOrd="0" presId="urn:microsoft.com/office/officeart/2005/8/layout/vList4#1"/>
    <dgm:cxn modelId="{94955937-5001-452C-BBF0-10768410C53D}" type="presOf" srcId="{D8181C4F-9791-4F7F-A780-01607B5DCFF1}" destId="{B21F7D13-34F3-4A5C-94FD-B625A792341D}" srcOrd="0" destOrd="2" presId="urn:microsoft.com/office/officeart/2005/8/layout/vList4#1"/>
    <dgm:cxn modelId="{B48018C6-1C2F-4F53-A107-8040BC938191}" type="presOf" srcId="{A47B626A-7FC5-44FC-B5DF-73D476F15015}" destId="{B21F7D13-34F3-4A5C-94FD-B625A792341D}" srcOrd="0" destOrd="1" presId="urn:microsoft.com/office/officeart/2005/8/layout/vList4#1"/>
    <dgm:cxn modelId="{963A329E-1A44-4A38-BC89-0C11E8E6004F}" srcId="{15B5741C-D075-48AB-830D-9A45549B4AC8}" destId="{D8181C4F-9791-4F7F-A780-01607B5DCFF1}" srcOrd="1" destOrd="0" parTransId="{27059424-EABD-43A4-AC01-7509B80F91E5}" sibTransId="{7641F634-F077-4CC7-A35A-4A23C07D7B41}"/>
    <dgm:cxn modelId="{BAA8D607-99CA-4136-827B-D89B45FDFE0C}" type="presOf" srcId="{A47B626A-7FC5-44FC-B5DF-73D476F15015}" destId="{674FC4E3-D982-4545-A37C-D253BB2CC8E5}" srcOrd="1" destOrd="1" presId="urn:microsoft.com/office/officeart/2005/8/layout/vList4#1"/>
    <dgm:cxn modelId="{0ABE5F87-5BA2-4FF1-AAB6-CD06F8322847}" srcId="{15B5741C-D075-48AB-830D-9A45549B4AC8}" destId="{A47B626A-7FC5-44FC-B5DF-73D476F15015}" srcOrd="0" destOrd="0" parTransId="{8BA04F96-BD50-47A6-929C-7D838CD554D7}" sibTransId="{FBFCF8AA-799D-4DF5-B181-10A7220FCD13}"/>
    <dgm:cxn modelId="{8CDE0C0F-8874-47C6-AEBD-EE7CD30F1899}" srcId="{15B5741C-D075-48AB-830D-9A45549B4AC8}" destId="{D67EC4E3-DB49-4BA1-8F0C-12E3E16B43E5}" srcOrd="2" destOrd="0" parTransId="{775D4FF1-0AE6-4249-90A0-257DF708153E}" sibTransId="{95082015-8AAB-4766-9117-EBEFE39662A9}"/>
    <dgm:cxn modelId="{4B60093F-0A78-48BD-BB04-ED397F2C48A6}" type="presOf" srcId="{D8181C4F-9791-4F7F-A780-01607B5DCFF1}" destId="{674FC4E3-D982-4545-A37C-D253BB2CC8E5}" srcOrd="1" destOrd="2" presId="urn:microsoft.com/office/officeart/2005/8/layout/vList4#1"/>
    <dgm:cxn modelId="{B94BC78C-7058-4371-BF2F-57498F11EA8D}" type="presOf" srcId="{D67EC4E3-DB49-4BA1-8F0C-12E3E16B43E5}" destId="{B21F7D13-34F3-4A5C-94FD-B625A792341D}" srcOrd="0" destOrd="3" presId="urn:microsoft.com/office/officeart/2005/8/layout/vList4#1"/>
    <dgm:cxn modelId="{5366502A-4E96-4AAC-A17C-6D0346A01128}" type="presOf" srcId="{75412956-D529-41EA-9976-F28643EC8E49}" destId="{82C76092-354D-40B2-98D0-FDDFD5DEE040}" srcOrd="0" destOrd="0" presId="urn:microsoft.com/office/officeart/2005/8/layout/vList4#1"/>
    <dgm:cxn modelId="{7F1E1251-01FF-4341-BC08-6B9E6530BAA6}" type="presOf" srcId="{15B5741C-D075-48AB-830D-9A45549B4AC8}" destId="{674FC4E3-D982-4545-A37C-D253BB2CC8E5}" srcOrd="1" destOrd="0" presId="urn:microsoft.com/office/officeart/2005/8/layout/vList4#1"/>
    <dgm:cxn modelId="{C3E238BC-B489-4AB3-9DA6-B7ED6CB45702}" srcId="{75412956-D529-41EA-9976-F28643EC8E49}" destId="{15B5741C-D075-48AB-830D-9A45549B4AC8}" srcOrd="0" destOrd="0" parTransId="{291B2AAA-B872-4A48-86EC-FB4F06F5CE84}" sibTransId="{A364345C-82CC-4140-BA52-19DBCAADD324}"/>
    <dgm:cxn modelId="{5E70DE11-DCEF-4614-8132-BD1A52CC6C26}" type="presOf" srcId="{D67EC4E3-DB49-4BA1-8F0C-12E3E16B43E5}" destId="{674FC4E3-D982-4545-A37C-D253BB2CC8E5}" srcOrd="1" destOrd="3" presId="urn:microsoft.com/office/officeart/2005/8/layout/vList4#1"/>
    <dgm:cxn modelId="{D9B4EF70-D76E-4FE1-BED1-3F9F5614DD0D}" type="presParOf" srcId="{82C76092-354D-40B2-98D0-FDDFD5DEE040}" destId="{9E8CCCC9-555B-4AD4-9009-65F5E3E40AA3}" srcOrd="0" destOrd="0" presId="urn:microsoft.com/office/officeart/2005/8/layout/vList4#1"/>
    <dgm:cxn modelId="{8D40457A-A067-450F-9183-A22FEF841A86}" type="presParOf" srcId="{9E8CCCC9-555B-4AD4-9009-65F5E3E40AA3}" destId="{B21F7D13-34F3-4A5C-94FD-B625A792341D}" srcOrd="0" destOrd="0" presId="urn:microsoft.com/office/officeart/2005/8/layout/vList4#1"/>
    <dgm:cxn modelId="{1946D7EB-D2C2-405A-839C-D4530847AE5C}" type="presParOf" srcId="{9E8CCCC9-555B-4AD4-9009-65F5E3E40AA3}" destId="{B6946FA3-E502-487F-928B-5A48BF86AA11}" srcOrd="1" destOrd="0" presId="urn:microsoft.com/office/officeart/2005/8/layout/vList4#1"/>
    <dgm:cxn modelId="{7718745C-76D7-40F4-A73F-CC87C98A9983}" type="presParOf" srcId="{9E8CCCC9-555B-4AD4-9009-65F5E3E40AA3}" destId="{674FC4E3-D982-4545-A37C-D253BB2CC8E5}" srcOrd="2" destOrd="0" presId="urn:microsoft.com/office/officeart/2005/8/layout/vList4#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4E1DF1D-45F4-4115-A175-12048C5CE1D8}" type="doc">
      <dgm:prSet loTypeId="urn:microsoft.com/office/officeart/2005/8/layout/vList4#2" loCatId="list" qsTypeId="urn:microsoft.com/office/officeart/2005/8/quickstyle/simple1" qsCatId="simple" csTypeId="urn:microsoft.com/office/officeart/2005/8/colors/accent1_2" csCatId="accent1" phldr="1"/>
      <dgm:spPr/>
      <dgm:t>
        <a:bodyPr/>
        <a:lstStyle/>
        <a:p>
          <a:endParaRPr lang="es-ES"/>
        </a:p>
      </dgm:t>
    </dgm:pt>
    <dgm:pt modelId="{07302AE0-0478-4396-8759-E68AC9B75218}">
      <dgm:prSet phldrT="[Texto]" custT="1"/>
      <dgm:spPr>
        <a:solidFill>
          <a:schemeClr val="accent2"/>
        </a:solidFill>
      </dgm:spPr>
      <dgm:t>
        <a:bodyPr/>
        <a:lstStyle/>
        <a:p>
          <a:r>
            <a:rPr lang="es-ES" sz="3600" dirty="0" err="1" smtClean="0"/>
            <a:t>Cold</a:t>
          </a:r>
          <a:r>
            <a:rPr lang="es-ES" sz="3600" dirty="0" smtClean="0"/>
            <a:t> </a:t>
          </a:r>
          <a:r>
            <a:rPr lang="es-ES" sz="3600" dirty="0" err="1" smtClean="0"/>
            <a:t>War</a:t>
          </a:r>
          <a:r>
            <a:rPr lang="es-ES" sz="3600" dirty="0" smtClean="0"/>
            <a:t> (1947-1991)</a:t>
          </a:r>
          <a:endParaRPr lang="es-ES" sz="3600" dirty="0"/>
        </a:p>
      </dgm:t>
    </dgm:pt>
    <dgm:pt modelId="{62879E49-0806-410D-8DBE-FFC0AC2CDE42}" type="parTrans" cxnId="{66FC5115-2E66-41B6-918C-DD726003C271}">
      <dgm:prSet/>
      <dgm:spPr/>
      <dgm:t>
        <a:bodyPr/>
        <a:lstStyle/>
        <a:p>
          <a:endParaRPr lang="es-ES"/>
        </a:p>
      </dgm:t>
    </dgm:pt>
    <dgm:pt modelId="{F566DBF1-AEAF-49CE-A5AA-DC14BCF0255D}" type="sibTrans" cxnId="{66FC5115-2E66-41B6-918C-DD726003C271}">
      <dgm:prSet/>
      <dgm:spPr/>
      <dgm:t>
        <a:bodyPr/>
        <a:lstStyle/>
        <a:p>
          <a:endParaRPr lang="es-ES"/>
        </a:p>
      </dgm:t>
    </dgm:pt>
    <dgm:pt modelId="{B2C4571B-F94E-44C1-B060-7F3AC4958472}">
      <dgm:prSet phldrT="[Texto]" custT="1"/>
      <dgm:spPr>
        <a:solidFill>
          <a:schemeClr val="accent2"/>
        </a:solidFill>
      </dgm:spPr>
      <dgm:t>
        <a:bodyPr/>
        <a:lstStyle/>
        <a:p>
          <a:r>
            <a:rPr lang="es-ES" sz="2800" dirty="0" smtClean="0"/>
            <a:t>Long </a:t>
          </a:r>
          <a:r>
            <a:rPr lang="es-ES" sz="2800" dirty="0" err="1" smtClean="0"/>
            <a:t>period</a:t>
          </a:r>
          <a:r>
            <a:rPr lang="es-ES" sz="2800" dirty="0" smtClean="0"/>
            <a:t> of </a:t>
          </a:r>
          <a:r>
            <a:rPr lang="es-ES" sz="2800" dirty="0" err="1" smtClean="0"/>
            <a:t>rivalry</a:t>
          </a:r>
          <a:r>
            <a:rPr lang="es-ES" sz="2800" dirty="0" smtClean="0"/>
            <a:t> </a:t>
          </a:r>
          <a:r>
            <a:rPr lang="es-ES" sz="2800" dirty="0" err="1" smtClean="0"/>
            <a:t>between</a:t>
          </a:r>
          <a:r>
            <a:rPr lang="es-ES" sz="2800" dirty="0" smtClean="0"/>
            <a:t> USA and USSR and </a:t>
          </a:r>
          <a:r>
            <a:rPr lang="es-ES" sz="2800" dirty="0" err="1" smtClean="0"/>
            <a:t>their</a:t>
          </a:r>
          <a:r>
            <a:rPr lang="es-ES" sz="2800" dirty="0" smtClean="0"/>
            <a:t> </a:t>
          </a:r>
          <a:r>
            <a:rPr lang="es-ES" sz="2800" dirty="0" err="1" smtClean="0"/>
            <a:t>allies</a:t>
          </a:r>
          <a:endParaRPr lang="es-ES" sz="2800" dirty="0"/>
        </a:p>
      </dgm:t>
    </dgm:pt>
    <dgm:pt modelId="{A0697DC9-8F7F-4A77-9E27-DC2C8B6BD213}" type="parTrans" cxnId="{7E4EF9CC-F26C-4DA1-9FA8-37994CF7E148}">
      <dgm:prSet/>
      <dgm:spPr/>
      <dgm:t>
        <a:bodyPr/>
        <a:lstStyle/>
        <a:p>
          <a:endParaRPr lang="es-ES"/>
        </a:p>
      </dgm:t>
    </dgm:pt>
    <dgm:pt modelId="{84391B88-F852-48EA-ABC2-ABBE986E5B52}" type="sibTrans" cxnId="{7E4EF9CC-F26C-4DA1-9FA8-37994CF7E148}">
      <dgm:prSet/>
      <dgm:spPr/>
      <dgm:t>
        <a:bodyPr/>
        <a:lstStyle/>
        <a:p>
          <a:endParaRPr lang="es-ES"/>
        </a:p>
      </dgm:t>
    </dgm:pt>
    <dgm:pt modelId="{33CC562B-17A1-42E6-AB82-50246ED43A69}">
      <dgm:prSet phldrT="[Texto]" custT="1"/>
      <dgm:spPr>
        <a:solidFill>
          <a:schemeClr val="accent2"/>
        </a:solidFill>
      </dgm:spPr>
      <dgm:t>
        <a:bodyPr/>
        <a:lstStyle/>
        <a:p>
          <a:r>
            <a:rPr lang="es-ES" sz="2800" dirty="0" err="1" smtClean="0"/>
            <a:t>Several</a:t>
          </a:r>
          <a:r>
            <a:rPr lang="es-ES" sz="2800" dirty="0" smtClean="0"/>
            <a:t> </a:t>
          </a:r>
          <a:r>
            <a:rPr lang="es-ES" sz="2800" dirty="0" err="1" smtClean="0"/>
            <a:t>wars</a:t>
          </a:r>
          <a:r>
            <a:rPr lang="es-ES" sz="2800" dirty="0" smtClean="0"/>
            <a:t>, </a:t>
          </a:r>
          <a:r>
            <a:rPr lang="es-ES" sz="2800" dirty="0" err="1" smtClean="0"/>
            <a:t>but</a:t>
          </a:r>
          <a:r>
            <a:rPr lang="es-ES" sz="2800" dirty="0" smtClean="0"/>
            <a:t> no </a:t>
          </a:r>
          <a:r>
            <a:rPr lang="es-ES" sz="2800" dirty="0" err="1" smtClean="0"/>
            <a:t>direct</a:t>
          </a:r>
          <a:r>
            <a:rPr lang="es-ES" sz="2800" dirty="0" smtClean="0"/>
            <a:t> </a:t>
          </a:r>
          <a:r>
            <a:rPr lang="es-ES" sz="2800" dirty="0" err="1" smtClean="0"/>
            <a:t>confrontation</a:t>
          </a:r>
          <a:r>
            <a:rPr lang="es-ES" sz="2800" dirty="0" smtClean="0"/>
            <a:t> </a:t>
          </a:r>
          <a:r>
            <a:rPr lang="es-ES" sz="2800" dirty="0" err="1" smtClean="0"/>
            <a:t>between</a:t>
          </a:r>
          <a:r>
            <a:rPr lang="es-ES" sz="2800" dirty="0" smtClean="0"/>
            <a:t> </a:t>
          </a:r>
          <a:r>
            <a:rPr lang="es-ES" sz="2800" dirty="0" err="1" smtClean="0"/>
            <a:t>both</a:t>
          </a:r>
          <a:r>
            <a:rPr lang="es-ES" sz="2800" dirty="0" smtClean="0"/>
            <a:t> </a:t>
          </a:r>
          <a:r>
            <a:rPr lang="es-ES" sz="2800" dirty="0" err="1" smtClean="0"/>
            <a:t>superpowers</a:t>
          </a:r>
          <a:endParaRPr lang="es-ES" sz="2800" dirty="0"/>
        </a:p>
      </dgm:t>
    </dgm:pt>
    <dgm:pt modelId="{0CB0CC27-9814-48FF-B9CB-86B7D804EAB1}" type="parTrans" cxnId="{0CCC368F-6109-4100-A54A-A72E83A7A95C}">
      <dgm:prSet/>
      <dgm:spPr/>
      <dgm:t>
        <a:bodyPr/>
        <a:lstStyle/>
        <a:p>
          <a:endParaRPr lang="es-ES"/>
        </a:p>
      </dgm:t>
    </dgm:pt>
    <dgm:pt modelId="{17E0D965-CFD1-44EA-A8F0-778ADB816354}" type="sibTrans" cxnId="{0CCC368F-6109-4100-A54A-A72E83A7A95C}">
      <dgm:prSet/>
      <dgm:spPr/>
      <dgm:t>
        <a:bodyPr/>
        <a:lstStyle/>
        <a:p>
          <a:endParaRPr lang="es-ES"/>
        </a:p>
      </dgm:t>
    </dgm:pt>
    <dgm:pt modelId="{50A224D2-38CB-4E73-B9DD-5BB418FBE843}" type="pres">
      <dgm:prSet presAssocID="{34E1DF1D-45F4-4115-A175-12048C5CE1D8}" presName="linear" presStyleCnt="0">
        <dgm:presLayoutVars>
          <dgm:dir/>
          <dgm:resizeHandles val="exact"/>
        </dgm:presLayoutVars>
      </dgm:prSet>
      <dgm:spPr/>
      <dgm:t>
        <a:bodyPr/>
        <a:lstStyle/>
        <a:p>
          <a:endParaRPr lang="es-ES"/>
        </a:p>
      </dgm:t>
    </dgm:pt>
    <dgm:pt modelId="{19825AAB-6E8E-4023-84A2-8EE607536F1E}" type="pres">
      <dgm:prSet presAssocID="{07302AE0-0478-4396-8759-E68AC9B75218}" presName="comp" presStyleCnt="0"/>
      <dgm:spPr/>
    </dgm:pt>
    <dgm:pt modelId="{F204473B-1465-4796-9619-F8155866123D}" type="pres">
      <dgm:prSet presAssocID="{07302AE0-0478-4396-8759-E68AC9B75218}" presName="box" presStyleLbl="node1" presStyleIdx="0" presStyleCnt="1" custLinFactNeighborY="1242"/>
      <dgm:spPr/>
      <dgm:t>
        <a:bodyPr/>
        <a:lstStyle/>
        <a:p>
          <a:endParaRPr lang="es-ES"/>
        </a:p>
      </dgm:t>
    </dgm:pt>
    <dgm:pt modelId="{958ECB5E-4F34-4FF4-98D9-D8DC71D63A64}" type="pres">
      <dgm:prSet presAssocID="{07302AE0-0478-4396-8759-E68AC9B75218}" presName="img"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xmlns=""/>
              </a:ext>
            </a:extLst>
          </a:blip>
          <a:stretch>
            <a:fillRect/>
          </a:stretch>
        </a:blipFill>
      </dgm:spPr>
      <dgm:t>
        <a:bodyPr/>
        <a:lstStyle/>
        <a:p>
          <a:endParaRPr lang="es-ES"/>
        </a:p>
      </dgm:t>
    </dgm:pt>
    <dgm:pt modelId="{6A283B39-4134-46CD-A2C6-A54F6A99FAEF}" type="pres">
      <dgm:prSet presAssocID="{07302AE0-0478-4396-8759-E68AC9B75218}" presName="text" presStyleLbl="node1" presStyleIdx="0" presStyleCnt="1">
        <dgm:presLayoutVars>
          <dgm:bulletEnabled val="1"/>
        </dgm:presLayoutVars>
      </dgm:prSet>
      <dgm:spPr/>
      <dgm:t>
        <a:bodyPr/>
        <a:lstStyle/>
        <a:p>
          <a:endParaRPr lang="es-ES"/>
        </a:p>
      </dgm:t>
    </dgm:pt>
  </dgm:ptLst>
  <dgm:cxnLst>
    <dgm:cxn modelId="{CB557506-2133-4D06-B4A5-4AA2BF1B0180}" type="presOf" srcId="{33CC562B-17A1-42E6-AB82-50246ED43A69}" destId="{6A283B39-4134-46CD-A2C6-A54F6A99FAEF}" srcOrd="1" destOrd="2" presId="urn:microsoft.com/office/officeart/2005/8/layout/vList4#2"/>
    <dgm:cxn modelId="{0CCC368F-6109-4100-A54A-A72E83A7A95C}" srcId="{07302AE0-0478-4396-8759-E68AC9B75218}" destId="{33CC562B-17A1-42E6-AB82-50246ED43A69}" srcOrd="1" destOrd="0" parTransId="{0CB0CC27-9814-48FF-B9CB-86B7D804EAB1}" sibTransId="{17E0D965-CFD1-44EA-A8F0-778ADB816354}"/>
    <dgm:cxn modelId="{4B8861EC-668B-4148-8397-CC1429BA4953}" type="presOf" srcId="{07302AE0-0478-4396-8759-E68AC9B75218}" destId="{6A283B39-4134-46CD-A2C6-A54F6A99FAEF}" srcOrd="1" destOrd="0" presId="urn:microsoft.com/office/officeart/2005/8/layout/vList4#2"/>
    <dgm:cxn modelId="{CDF3CE13-F6BD-4308-8696-6218B1B57F25}" type="presOf" srcId="{34E1DF1D-45F4-4115-A175-12048C5CE1D8}" destId="{50A224D2-38CB-4E73-B9DD-5BB418FBE843}" srcOrd="0" destOrd="0" presId="urn:microsoft.com/office/officeart/2005/8/layout/vList4#2"/>
    <dgm:cxn modelId="{69B3C1E9-E2D8-490E-8612-7E07668AC393}" type="presOf" srcId="{07302AE0-0478-4396-8759-E68AC9B75218}" destId="{F204473B-1465-4796-9619-F8155866123D}" srcOrd="0" destOrd="0" presId="urn:microsoft.com/office/officeart/2005/8/layout/vList4#2"/>
    <dgm:cxn modelId="{E5C61EC3-32FA-4A1D-8B54-4051A4B37A4A}" type="presOf" srcId="{B2C4571B-F94E-44C1-B060-7F3AC4958472}" destId="{6A283B39-4134-46CD-A2C6-A54F6A99FAEF}" srcOrd="1" destOrd="1" presId="urn:microsoft.com/office/officeart/2005/8/layout/vList4#2"/>
    <dgm:cxn modelId="{43BBD997-5E49-405C-B18F-1BB1B9D41AE6}" type="presOf" srcId="{33CC562B-17A1-42E6-AB82-50246ED43A69}" destId="{F204473B-1465-4796-9619-F8155866123D}" srcOrd="0" destOrd="2" presId="urn:microsoft.com/office/officeart/2005/8/layout/vList4#2"/>
    <dgm:cxn modelId="{7E4EF9CC-F26C-4DA1-9FA8-37994CF7E148}" srcId="{07302AE0-0478-4396-8759-E68AC9B75218}" destId="{B2C4571B-F94E-44C1-B060-7F3AC4958472}" srcOrd="0" destOrd="0" parTransId="{A0697DC9-8F7F-4A77-9E27-DC2C8B6BD213}" sibTransId="{84391B88-F852-48EA-ABC2-ABBE986E5B52}"/>
    <dgm:cxn modelId="{66FC5115-2E66-41B6-918C-DD726003C271}" srcId="{34E1DF1D-45F4-4115-A175-12048C5CE1D8}" destId="{07302AE0-0478-4396-8759-E68AC9B75218}" srcOrd="0" destOrd="0" parTransId="{62879E49-0806-410D-8DBE-FFC0AC2CDE42}" sibTransId="{F566DBF1-AEAF-49CE-A5AA-DC14BCF0255D}"/>
    <dgm:cxn modelId="{8FD906EE-2539-4609-A012-E94F0566D07D}" type="presOf" srcId="{B2C4571B-F94E-44C1-B060-7F3AC4958472}" destId="{F204473B-1465-4796-9619-F8155866123D}" srcOrd="0" destOrd="1" presId="urn:microsoft.com/office/officeart/2005/8/layout/vList4#2"/>
    <dgm:cxn modelId="{3F803F63-0C00-4ECE-8061-A9D6B709D9BE}" type="presParOf" srcId="{50A224D2-38CB-4E73-B9DD-5BB418FBE843}" destId="{19825AAB-6E8E-4023-84A2-8EE607536F1E}" srcOrd="0" destOrd="0" presId="urn:microsoft.com/office/officeart/2005/8/layout/vList4#2"/>
    <dgm:cxn modelId="{E4E3A9F8-CB72-4FF1-A156-14B7234EAB72}" type="presParOf" srcId="{19825AAB-6E8E-4023-84A2-8EE607536F1E}" destId="{F204473B-1465-4796-9619-F8155866123D}" srcOrd="0" destOrd="0" presId="urn:microsoft.com/office/officeart/2005/8/layout/vList4#2"/>
    <dgm:cxn modelId="{1F1FD12F-8DC4-4FBC-81D2-4707960BECA7}" type="presParOf" srcId="{19825AAB-6E8E-4023-84A2-8EE607536F1E}" destId="{958ECB5E-4F34-4FF4-98D9-D8DC71D63A64}" srcOrd="1" destOrd="0" presId="urn:microsoft.com/office/officeart/2005/8/layout/vList4#2"/>
    <dgm:cxn modelId="{33B04D67-FCCE-4D04-B9DB-120E23A92648}" type="presParOf" srcId="{19825AAB-6E8E-4023-84A2-8EE607536F1E}" destId="{6A283B39-4134-46CD-A2C6-A54F6A99FAEF}" srcOrd="2" destOrd="0" presId="urn:microsoft.com/office/officeart/2005/8/layout/vList4#2"/>
  </dgm:cxnLst>
  <dgm:bg>
    <a:solidFill>
      <a:schemeClr val="bg1"/>
    </a:soli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4E1DF1D-45F4-4115-A175-12048C5CE1D8}" type="doc">
      <dgm:prSet loTypeId="urn:microsoft.com/office/officeart/2005/8/layout/vList4#3" loCatId="list" qsTypeId="urn:microsoft.com/office/officeart/2005/8/quickstyle/simple1" qsCatId="simple" csTypeId="urn:microsoft.com/office/officeart/2005/8/colors/accent1_2" csCatId="accent1" phldr="1"/>
      <dgm:spPr/>
      <dgm:t>
        <a:bodyPr/>
        <a:lstStyle/>
        <a:p>
          <a:endParaRPr lang="es-ES"/>
        </a:p>
      </dgm:t>
    </dgm:pt>
    <dgm:pt modelId="{A6D78BB8-3C60-47EC-BF8F-EE125C5ADC6F}">
      <dgm:prSet phldrT="[Texto]"/>
      <dgm:spPr>
        <a:solidFill>
          <a:schemeClr val="accent2"/>
        </a:solidFill>
      </dgm:spPr>
      <dgm:t>
        <a:bodyPr/>
        <a:lstStyle/>
        <a:p>
          <a:r>
            <a:rPr lang="es-ES" dirty="0" err="1" smtClean="0"/>
            <a:t>The</a:t>
          </a:r>
          <a:r>
            <a:rPr lang="es-ES" dirty="0" smtClean="0"/>
            <a:t> </a:t>
          </a:r>
          <a:r>
            <a:rPr lang="es-ES" dirty="0" err="1" smtClean="0"/>
            <a:t>Cold</a:t>
          </a:r>
          <a:r>
            <a:rPr lang="es-ES" dirty="0" smtClean="0"/>
            <a:t> </a:t>
          </a:r>
          <a:r>
            <a:rPr lang="es-ES" dirty="0" err="1" smtClean="0"/>
            <a:t>war</a:t>
          </a:r>
          <a:r>
            <a:rPr lang="es-ES" dirty="0" smtClean="0"/>
            <a:t> </a:t>
          </a:r>
          <a:r>
            <a:rPr lang="es-ES" dirty="0" err="1" smtClean="0"/>
            <a:t>was</a:t>
          </a:r>
          <a:r>
            <a:rPr lang="es-ES" dirty="0" smtClean="0"/>
            <a:t> </a:t>
          </a:r>
          <a:r>
            <a:rPr lang="es-ES" dirty="0" err="1" smtClean="0"/>
            <a:t>fought</a:t>
          </a:r>
          <a:r>
            <a:rPr lang="es-ES" dirty="0" smtClean="0"/>
            <a:t> in </a:t>
          </a:r>
          <a:r>
            <a:rPr lang="es-ES" dirty="0" err="1" smtClean="0"/>
            <a:t>different</a:t>
          </a:r>
          <a:r>
            <a:rPr lang="es-ES" dirty="0" smtClean="0"/>
            <a:t> </a:t>
          </a:r>
          <a:r>
            <a:rPr lang="es-ES" dirty="0" err="1" smtClean="0"/>
            <a:t>fronts</a:t>
          </a:r>
          <a:endParaRPr lang="es-ES" dirty="0"/>
        </a:p>
      </dgm:t>
    </dgm:pt>
    <dgm:pt modelId="{4136233B-4315-4463-9DCD-DC5FB678F9D9}" type="parTrans" cxnId="{5E98224C-E197-4C4D-9771-0853D1B67838}">
      <dgm:prSet/>
      <dgm:spPr/>
      <dgm:t>
        <a:bodyPr/>
        <a:lstStyle/>
        <a:p>
          <a:endParaRPr lang="es-ES"/>
        </a:p>
      </dgm:t>
    </dgm:pt>
    <dgm:pt modelId="{60E3629F-37F1-4553-B8CF-B4DE335301FF}" type="sibTrans" cxnId="{5E98224C-E197-4C4D-9771-0853D1B67838}">
      <dgm:prSet/>
      <dgm:spPr/>
      <dgm:t>
        <a:bodyPr/>
        <a:lstStyle/>
        <a:p>
          <a:endParaRPr lang="es-ES"/>
        </a:p>
      </dgm:t>
    </dgm:pt>
    <dgm:pt modelId="{B2893733-7F1D-4310-9709-BEB4985F334C}">
      <dgm:prSet phldrT="[Texto]"/>
      <dgm:spPr>
        <a:solidFill>
          <a:schemeClr val="accent2"/>
        </a:solidFill>
      </dgm:spPr>
      <dgm:t>
        <a:bodyPr/>
        <a:lstStyle/>
        <a:p>
          <a:r>
            <a:rPr lang="es-ES" dirty="0" err="1" smtClean="0"/>
            <a:t>Political</a:t>
          </a:r>
          <a:r>
            <a:rPr lang="es-ES" dirty="0" smtClean="0"/>
            <a:t> </a:t>
          </a:r>
          <a:r>
            <a:rPr lang="es-ES" dirty="0" smtClean="0">
              <a:sym typeface="Wingdings" pitchFamily="2" charset="2"/>
            </a:rPr>
            <a:t> </a:t>
          </a:r>
          <a:r>
            <a:rPr lang="es-ES" dirty="0" err="1" smtClean="0">
              <a:sym typeface="Wingdings" pitchFamily="2" charset="2"/>
            </a:rPr>
            <a:t>Democracy</a:t>
          </a:r>
          <a:r>
            <a:rPr lang="es-ES" dirty="0" smtClean="0">
              <a:sym typeface="Wingdings" pitchFamily="2" charset="2"/>
            </a:rPr>
            <a:t>/Soviet </a:t>
          </a:r>
          <a:r>
            <a:rPr lang="es-ES" dirty="0" err="1" smtClean="0">
              <a:sym typeface="Wingdings" pitchFamily="2" charset="2"/>
            </a:rPr>
            <a:t>dictatorship</a:t>
          </a:r>
          <a:r>
            <a:rPr lang="es-ES" dirty="0" smtClean="0">
              <a:sym typeface="Wingdings" pitchFamily="2" charset="2"/>
            </a:rPr>
            <a:t> (</a:t>
          </a:r>
          <a:r>
            <a:rPr lang="es-ES" dirty="0" err="1" smtClean="0">
              <a:sym typeface="Wingdings" pitchFamily="2" charset="2"/>
            </a:rPr>
            <a:t>although</a:t>
          </a:r>
          <a:r>
            <a:rPr lang="es-ES" dirty="0" smtClean="0">
              <a:sym typeface="Wingdings" pitchFamily="2" charset="2"/>
            </a:rPr>
            <a:t> Franco </a:t>
          </a:r>
          <a:r>
            <a:rPr lang="es-ES" dirty="0" err="1" smtClean="0">
              <a:sym typeface="Wingdings" pitchFamily="2" charset="2"/>
            </a:rPr>
            <a:t>was</a:t>
          </a:r>
          <a:r>
            <a:rPr lang="es-ES" dirty="0" smtClean="0">
              <a:sym typeface="Wingdings" pitchFamily="2" charset="2"/>
            </a:rPr>
            <a:t> </a:t>
          </a:r>
          <a:r>
            <a:rPr lang="es-ES" dirty="0" err="1" smtClean="0">
              <a:sym typeface="Wingdings" pitchFamily="2" charset="2"/>
            </a:rPr>
            <a:t>supported</a:t>
          </a:r>
          <a:r>
            <a:rPr lang="es-ES" dirty="0" smtClean="0">
              <a:sym typeface="Wingdings" pitchFamily="2" charset="2"/>
            </a:rPr>
            <a:t> </a:t>
          </a:r>
          <a:r>
            <a:rPr lang="es-ES" dirty="0" err="1" smtClean="0">
              <a:sym typeface="Wingdings" pitchFamily="2" charset="2"/>
            </a:rPr>
            <a:t>by</a:t>
          </a:r>
          <a:r>
            <a:rPr lang="es-ES" dirty="0" smtClean="0">
              <a:sym typeface="Wingdings" pitchFamily="2" charset="2"/>
            </a:rPr>
            <a:t> </a:t>
          </a:r>
          <a:r>
            <a:rPr lang="es-ES" dirty="0" err="1" smtClean="0">
              <a:sym typeface="Wingdings" pitchFamily="2" charset="2"/>
            </a:rPr>
            <a:t>the</a:t>
          </a:r>
          <a:r>
            <a:rPr lang="es-ES" dirty="0" smtClean="0">
              <a:sym typeface="Wingdings" pitchFamily="2" charset="2"/>
            </a:rPr>
            <a:t> USA)</a:t>
          </a:r>
          <a:endParaRPr lang="es-ES" dirty="0"/>
        </a:p>
      </dgm:t>
    </dgm:pt>
    <dgm:pt modelId="{9A8A252E-DCBF-4A6E-91E0-AC4BDB23BF02}" type="parTrans" cxnId="{C9C02AC7-95E1-4D15-988E-E524925B5DDE}">
      <dgm:prSet/>
      <dgm:spPr/>
      <dgm:t>
        <a:bodyPr/>
        <a:lstStyle/>
        <a:p>
          <a:endParaRPr lang="es-ES"/>
        </a:p>
      </dgm:t>
    </dgm:pt>
    <dgm:pt modelId="{0CAD4DED-670D-4375-9A93-EED6CA0C9E45}" type="sibTrans" cxnId="{C9C02AC7-95E1-4D15-988E-E524925B5DDE}">
      <dgm:prSet/>
      <dgm:spPr/>
      <dgm:t>
        <a:bodyPr/>
        <a:lstStyle/>
        <a:p>
          <a:endParaRPr lang="es-ES"/>
        </a:p>
      </dgm:t>
    </dgm:pt>
    <dgm:pt modelId="{1B8578A2-90A5-4F68-ABA8-673E13EF08B5}">
      <dgm:prSet phldrT="[Texto]"/>
      <dgm:spPr>
        <a:solidFill>
          <a:schemeClr val="accent2"/>
        </a:solidFill>
      </dgm:spPr>
      <dgm:t>
        <a:bodyPr/>
        <a:lstStyle/>
        <a:p>
          <a:r>
            <a:rPr lang="es-ES" dirty="0" err="1" smtClean="0"/>
            <a:t>Economic</a:t>
          </a:r>
          <a:r>
            <a:rPr lang="es-ES" dirty="0" smtClean="0"/>
            <a:t> </a:t>
          </a:r>
          <a:r>
            <a:rPr lang="es-ES" dirty="0" smtClean="0">
              <a:sym typeface="Wingdings" pitchFamily="2" charset="2"/>
            </a:rPr>
            <a:t> </a:t>
          </a:r>
          <a:r>
            <a:rPr lang="es-ES" dirty="0" err="1" smtClean="0">
              <a:sym typeface="Wingdings" pitchFamily="2" charset="2"/>
            </a:rPr>
            <a:t>Capitalism</a:t>
          </a:r>
          <a:r>
            <a:rPr lang="es-ES" dirty="0" smtClean="0">
              <a:sym typeface="Wingdings" pitchFamily="2" charset="2"/>
            </a:rPr>
            <a:t>/</a:t>
          </a:r>
          <a:r>
            <a:rPr lang="es-ES" dirty="0" err="1" smtClean="0">
              <a:sym typeface="Wingdings" pitchFamily="2" charset="2"/>
            </a:rPr>
            <a:t>Centralized</a:t>
          </a:r>
          <a:r>
            <a:rPr lang="es-ES" dirty="0" smtClean="0">
              <a:sym typeface="Wingdings" pitchFamily="2" charset="2"/>
            </a:rPr>
            <a:t> Soviet </a:t>
          </a:r>
          <a:r>
            <a:rPr lang="es-ES" dirty="0" err="1" smtClean="0">
              <a:sym typeface="Wingdings" pitchFamily="2" charset="2"/>
            </a:rPr>
            <a:t>economy</a:t>
          </a:r>
          <a:endParaRPr lang="es-ES" dirty="0"/>
        </a:p>
      </dgm:t>
    </dgm:pt>
    <dgm:pt modelId="{D1134F7A-CBBF-42B4-A139-F7E885AF8636}" type="parTrans" cxnId="{C652F7F1-8FD4-4EA3-AA24-407AAF7AD4CA}">
      <dgm:prSet/>
      <dgm:spPr/>
      <dgm:t>
        <a:bodyPr/>
        <a:lstStyle/>
        <a:p>
          <a:endParaRPr lang="es-ES"/>
        </a:p>
      </dgm:t>
    </dgm:pt>
    <dgm:pt modelId="{046F0072-6B06-4548-A7F1-D1807651F69C}" type="sibTrans" cxnId="{C652F7F1-8FD4-4EA3-AA24-407AAF7AD4CA}">
      <dgm:prSet/>
      <dgm:spPr/>
      <dgm:t>
        <a:bodyPr/>
        <a:lstStyle/>
        <a:p>
          <a:endParaRPr lang="es-ES"/>
        </a:p>
      </dgm:t>
    </dgm:pt>
    <dgm:pt modelId="{493D7C59-47CE-4227-A908-B2DF67749BFA}">
      <dgm:prSet phldrT="[Texto]"/>
      <dgm:spPr>
        <a:solidFill>
          <a:schemeClr val="accent2"/>
        </a:solidFill>
      </dgm:spPr>
      <dgm:t>
        <a:bodyPr/>
        <a:lstStyle/>
        <a:p>
          <a:r>
            <a:rPr lang="es-ES" dirty="0" smtClean="0"/>
            <a:t>Propaganda </a:t>
          </a:r>
          <a:r>
            <a:rPr lang="es-ES" dirty="0" smtClean="0">
              <a:sym typeface="Wingdings" pitchFamily="2" charset="2"/>
            </a:rPr>
            <a:t> </a:t>
          </a:r>
          <a:r>
            <a:rPr lang="es-ES" dirty="0" err="1" smtClean="0">
              <a:sym typeface="Wingdings" pitchFamily="2" charset="2"/>
            </a:rPr>
            <a:t>Two</a:t>
          </a:r>
          <a:r>
            <a:rPr lang="es-ES" dirty="0" smtClean="0">
              <a:sym typeface="Wingdings" pitchFamily="2" charset="2"/>
            </a:rPr>
            <a:t> </a:t>
          </a:r>
          <a:r>
            <a:rPr lang="es-ES" dirty="0" err="1" smtClean="0">
              <a:sym typeface="Wingdings" pitchFamily="2" charset="2"/>
            </a:rPr>
            <a:t>ways</a:t>
          </a:r>
          <a:r>
            <a:rPr lang="es-ES" dirty="0" smtClean="0">
              <a:sym typeface="Wingdings" pitchFamily="2" charset="2"/>
            </a:rPr>
            <a:t> of </a:t>
          </a:r>
          <a:r>
            <a:rPr lang="es-ES" dirty="0" err="1" smtClean="0">
              <a:sym typeface="Wingdings" pitchFamily="2" charset="2"/>
            </a:rPr>
            <a:t>life</a:t>
          </a:r>
          <a:endParaRPr lang="es-ES" dirty="0"/>
        </a:p>
      </dgm:t>
    </dgm:pt>
    <dgm:pt modelId="{1FF3E008-514C-4587-99E7-EA0914BB2866}" type="parTrans" cxnId="{9C59DAC6-BB66-404C-92BD-6F90D1614820}">
      <dgm:prSet/>
      <dgm:spPr/>
    </dgm:pt>
    <dgm:pt modelId="{E1C6C5A5-6EA0-4272-89CE-579B66F17F9F}" type="sibTrans" cxnId="{9C59DAC6-BB66-404C-92BD-6F90D1614820}">
      <dgm:prSet/>
      <dgm:spPr/>
    </dgm:pt>
    <dgm:pt modelId="{50A224D2-38CB-4E73-B9DD-5BB418FBE843}" type="pres">
      <dgm:prSet presAssocID="{34E1DF1D-45F4-4115-A175-12048C5CE1D8}" presName="linear" presStyleCnt="0">
        <dgm:presLayoutVars>
          <dgm:dir/>
          <dgm:resizeHandles val="exact"/>
        </dgm:presLayoutVars>
      </dgm:prSet>
      <dgm:spPr/>
      <dgm:t>
        <a:bodyPr/>
        <a:lstStyle/>
        <a:p>
          <a:endParaRPr lang="es-ES"/>
        </a:p>
      </dgm:t>
    </dgm:pt>
    <dgm:pt modelId="{92D756B4-5BDC-4BA2-B265-526438FA70DD}" type="pres">
      <dgm:prSet presAssocID="{A6D78BB8-3C60-47EC-BF8F-EE125C5ADC6F}" presName="comp" presStyleCnt="0"/>
      <dgm:spPr/>
    </dgm:pt>
    <dgm:pt modelId="{722D6358-A821-42F6-A529-9DF8EBC28562}" type="pres">
      <dgm:prSet presAssocID="{A6D78BB8-3C60-47EC-BF8F-EE125C5ADC6F}" presName="box" presStyleLbl="node1" presStyleIdx="0" presStyleCnt="1"/>
      <dgm:spPr/>
      <dgm:t>
        <a:bodyPr/>
        <a:lstStyle/>
        <a:p>
          <a:endParaRPr lang="es-ES"/>
        </a:p>
      </dgm:t>
    </dgm:pt>
    <dgm:pt modelId="{3CCCA017-8943-409F-8342-C5F67DF8AAD0}" type="pres">
      <dgm:prSet presAssocID="{A6D78BB8-3C60-47EC-BF8F-EE125C5ADC6F}" presName="img" presStyleLbl="fgImgPlace1" presStyleIdx="0" presStyleCnt="1"/>
      <dgm:spPr>
        <a:blipFill rotWithShape="1">
          <a:blip xmlns:r="http://schemas.openxmlformats.org/officeDocument/2006/relationships" r:embed="rId1" cstate="email">
            <a:extLst>
              <a:ext uri="{28A0092B-C50C-407E-A947-70E740481C1C}">
                <a14:useLocalDpi xmlns:a14="http://schemas.microsoft.com/office/drawing/2010/main" xmlns=""/>
              </a:ext>
            </a:extLst>
          </a:blip>
          <a:stretch>
            <a:fillRect/>
          </a:stretch>
        </a:blipFill>
      </dgm:spPr>
      <dgm:t>
        <a:bodyPr/>
        <a:lstStyle/>
        <a:p>
          <a:endParaRPr lang="es-ES"/>
        </a:p>
      </dgm:t>
    </dgm:pt>
    <dgm:pt modelId="{E7E013B1-E4EF-492E-8CEF-C837BB35CEE0}" type="pres">
      <dgm:prSet presAssocID="{A6D78BB8-3C60-47EC-BF8F-EE125C5ADC6F}" presName="text" presStyleLbl="node1" presStyleIdx="0" presStyleCnt="1">
        <dgm:presLayoutVars>
          <dgm:bulletEnabled val="1"/>
        </dgm:presLayoutVars>
      </dgm:prSet>
      <dgm:spPr/>
      <dgm:t>
        <a:bodyPr/>
        <a:lstStyle/>
        <a:p>
          <a:endParaRPr lang="es-ES"/>
        </a:p>
      </dgm:t>
    </dgm:pt>
  </dgm:ptLst>
  <dgm:cxnLst>
    <dgm:cxn modelId="{9C59DAC6-BB66-404C-92BD-6F90D1614820}" srcId="{A6D78BB8-3C60-47EC-BF8F-EE125C5ADC6F}" destId="{493D7C59-47CE-4227-A908-B2DF67749BFA}" srcOrd="2" destOrd="0" parTransId="{1FF3E008-514C-4587-99E7-EA0914BB2866}" sibTransId="{E1C6C5A5-6EA0-4272-89CE-579B66F17F9F}"/>
    <dgm:cxn modelId="{4E12181F-95E8-4657-9457-FAB81F6B5500}" type="presOf" srcId="{B2893733-7F1D-4310-9709-BEB4985F334C}" destId="{722D6358-A821-42F6-A529-9DF8EBC28562}" srcOrd="0" destOrd="1" presId="urn:microsoft.com/office/officeart/2005/8/layout/vList4#3"/>
    <dgm:cxn modelId="{C9C02AC7-95E1-4D15-988E-E524925B5DDE}" srcId="{A6D78BB8-3C60-47EC-BF8F-EE125C5ADC6F}" destId="{B2893733-7F1D-4310-9709-BEB4985F334C}" srcOrd="0" destOrd="0" parTransId="{9A8A252E-DCBF-4A6E-91E0-AC4BDB23BF02}" sibTransId="{0CAD4DED-670D-4375-9A93-EED6CA0C9E45}"/>
    <dgm:cxn modelId="{C652F7F1-8FD4-4EA3-AA24-407AAF7AD4CA}" srcId="{A6D78BB8-3C60-47EC-BF8F-EE125C5ADC6F}" destId="{1B8578A2-90A5-4F68-ABA8-673E13EF08B5}" srcOrd="1" destOrd="0" parTransId="{D1134F7A-CBBF-42B4-A139-F7E885AF8636}" sibTransId="{046F0072-6B06-4548-A7F1-D1807651F69C}"/>
    <dgm:cxn modelId="{7E998159-9482-4605-BBF2-350522659A00}" type="presOf" srcId="{A6D78BB8-3C60-47EC-BF8F-EE125C5ADC6F}" destId="{722D6358-A821-42F6-A529-9DF8EBC28562}" srcOrd="0" destOrd="0" presId="urn:microsoft.com/office/officeart/2005/8/layout/vList4#3"/>
    <dgm:cxn modelId="{DC9E7504-903C-4594-A458-B457FD003C05}" type="presOf" srcId="{1B8578A2-90A5-4F68-ABA8-673E13EF08B5}" destId="{E7E013B1-E4EF-492E-8CEF-C837BB35CEE0}" srcOrd="1" destOrd="2" presId="urn:microsoft.com/office/officeart/2005/8/layout/vList4#3"/>
    <dgm:cxn modelId="{5E98224C-E197-4C4D-9771-0853D1B67838}" srcId="{34E1DF1D-45F4-4115-A175-12048C5CE1D8}" destId="{A6D78BB8-3C60-47EC-BF8F-EE125C5ADC6F}" srcOrd="0" destOrd="0" parTransId="{4136233B-4315-4463-9DCD-DC5FB678F9D9}" sibTransId="{60E3629F-37F1-4553-B8CF-B4DE335301FF}"/>
    <dgm:cxn modelId="{F80A45C5-4F70-4C1D-9752-E06AEAA2E644}" type="presOf" srcId="{493D7C59-47CE-4227-A908-B2DF67749BFA}" destId="{E7E013B1-E4EF-492E-8CEF-C837BB35CEE0}" srcOrd="1" destOrd="3" presId="urn:microsoft.com/office/officeart/2005/8/layout/vList4#3"/>
    <dgm:cxn modelId="{4879AF2D-45FB-46CB-957D-8184A9DA23D7}" type="presOf" srcId="{34E1DF1D-45F4-4115-A175-12048C5CE1D8}" destId="{50A224D2-38CB-4E73-B9DD-5BB418FBE843}" srcOrd="0" destOrd="0" presId="urn:microsoft.com/office/officeart/2005/8/layout/vList4#3"/>
    <dgm:cxn modelId="{93F4CAC0-4C18-4C2F-84CA-AC6A0306C514}" type="presOf" srcId="{493D7C59-47CE-4227-A908-B2DF67749BFA}" destId="{722D6358-A821-42F6-A529-9DF8EBC28562}" srcOrd="0" destOrd="3" presId="urn:microsoft.com/office/officeart/2005/8/layout/vList4#3"/>
    <dgm:cxn modelId="{24E79036-6A23-4745-B664-5CAB172E1D82}" type="presOf" srcId="{B2893733-7F1D-4310-9709-BEB4985F334C}" destId="{E7E013B1-E4EF-492E-8CEF-C837BB35CEE0}" srcOrd="1" destOrd="1" presId="urn:microsoft.com/office/officeart/2005/8/layout/vList4#3"/>
    <dgm:cxn modelId="{A74C88A9-F3CA-44BA-B41D-1A08A6DBA588}" type="presOf" srcId="{1B8578A2-90A5-4F68-ABA8-673E13EF08B5}" destId="{722D6358-A821-42F6-A529-9DF8EBC28562}" srcOrd="0" destOrd="2" presId="urn:microsoft.com/office/officeart/2005/8/layout/vList4#3"/>
    <dgm:cxn modelId="{5506C34D-BC21-4F18-92DF-55B5445EB88C}" type="presOf" srcId="{A6D78BB8-3C60-47EC-BF8F-EE125C5ADC6F}" destId="{E7E013B1-E4EF-492E-8CEF-C837BB35CEE0}" srcOrd="1" destOrd="0" presId="urn:microsoft.com/office/officeart/2005/8/layout/vList4#3"/>
    <dgm:cxn modelId="{7C66148E-9FC2-45E9-91AD-9F7D8AF4D223}" type="presParOf" srcId="{50A224D2-38CB-4E73-B9DD-5BB418FBE843}" destId="{92D756B4-5BDC-4BA2-B265-526438FA70DD}" srcOrd="0" destOrd="0" presId="urn:microsoft.com/office/officeart/2005/8/layout/vList4#3"/>
    <dgm:cxn modelId="{8147CF09-3819-4FA4-BEB7-8DCEBC2DD364}" type="presParOf" srcId="{92D756B4-5BDC-4BA2-B265-526438FA70DD}" destId="{722D6358-A821-42F6-A529-9DF8EBC28562}" srcOrd="0" destOrd="0" presId="urn:microsoft.com/office/officeart/2005/8/layout/vList4#3"/>
    <dgm:cxn modelId="{888AFD9F-3DC6-4895-BD89-38E121627BBA}" type="presParOf" srcId="{92D756B4-5BDC-4BA2-B265-526438FA70DD}" destId="{3CCCA017-8943-409F-8342-C5F67DF8AAD0}" srcOrd="1" destOrd="0" presId="urn:microsoft.com/office/officeart/2005/8/layout/vList4#3"/>
    <dgm:cxn modelId="{BCEB8D66-2C97-41D0-A0C0-785BDEE2E875}" type="presParOf" srcId="{92D756B4-5BDC-4BA2-B265-526438FA70DD}" destId="{E7E013B1-E4EF-492E-8CEF-C837BB35CEE0}" srcOrd="2" destOrd="0" presId="urn:microsoft.com/office/officeart/2005/8/layout/vList4#3"/>
  </dgm:cxnLst>
  <dgm:bg>
    <a:solidFill>
      <a:schemeClr val="bg1"/>
    </a:soli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4E1DF1D-45F4-4115-A175-12048C5CE1D8}" type="doc">
      <dgm:prSet loTypeId="urn:microsoft.com/office/officeart/2005/8/layout/vList4#4" loCatId="list" qsTypeId="urn:microsoft.com/office/officeart/2005/8/quickstyle/simple1" qsCatId="simple" csTypeId="urn:microsoft.com/office/officeart/2005/8/colors/accent1_2" csCatId="accent1" phldr="1"/>
      <dgm:spPr/>
      <dgm:t>
        <a:bodyPr/>
        <a:lstStyle/>
        <a:p>
          <a:endParaRPr lang="es-ES"/>
        </a:p>
      </dgm:t>
    </dgm:pt>
    <dgm:pt modelId="{AC0F2109-29A9-461B-A861-3A0594091BB9}">
      <dgm:prSet phldrT="[Texto]"/>
      <dgm:spPr>
        <a:solidFill>
          <a:schemeClr val="accent2"/>
        </a:solidFill>
      </dgm:spPr>
      <dgm:t>
        <a:bodyPr/>
        <a:lstStyle/>
        <a:p>
          <a:r>
            <a:rPr lang="es-ES" dirty="0" err="1" smtClean="0"/>
            <a:t>The</a:t>
          </a:r>
          <a:r>
            <a:rPr lang="es-ES" dirty="0" smtClean="0"/>
            <a:t> </a:t>
          </a:r>
          <a:r>
            <a:rPr lang="es-ES" dirty="0" err="1" smtClean="0"/>
            <a:t>Cold</a:t>
          </a:r>
          <a:r>
            <a:rPr lang="es-ES" dirty="0" smtClean="0"/>
            <a:t> </a:t>
          </a:r>
          <a:r>
            <a:rPr lang="es-ES" dirty="0" err="1" smtClean="0"/>
            <a:t>war</a:t>
          </a:r>
          <a:r>
            <a:rPr lang="es-ES" dirty="0" smtClean="0"/>
            <a:t> </a:t>
          </a:r>
          <a:r>
            <a:rPr lang="es-ES" dirty="0" err="1" smtClean="0"/>
            <a:t>ended</a:t>
          </a:r>
          <a:r>
            <a:rPr lang="es-ES" dirty="0" smtClean="0"/>
            <a:t> </a:t>
          </a:r>
          <a:r>
            <a:rPr lang="es-ES" dirty="0" err="1" smtClean="0"/>
            <a:t>with</a:t>
          </a:r>
          <a:r>
            <a:rPr lang="es-ES" dirty="0" smtClean="0"/>
            <a:t> </a:t>
          </a:r>
          <a:r>
            <a:rPr lang="es-ES" dirty="0" err="1" smtClean="0"/>
            <a:t>the</a:t>
          </a:r>
          <a:r>
            <a:rPr lang="es-ES" dirty="0" smtClean="0"/>
            <a:t> </a:t>
          </a:r>
          <a:r>
            <a:rPr lang="es-ES" dirty="0" err="1" smtClean="0"/>
            <a:t>collapse</a:t>
          </a:r>
          <a:r>
            <a:rPr lang="es-ES" dirty="0" smtClean="0"/>
            <a:t> of </a:t>
          </a:r>
          <a:r>
            <a:rPr lang="es-ES" dirty="0" err="1" smtClean="0"/>
            <a:t>the</a:t>
          </a:r>
          <a:r>
            <a:rPr lang="es-ES" dirty="0" smtClean="0"/>
            <a:t> USSR</a:t>
          </a:r>
          <a:endParaRPr lang="es-ES" dirty="0"/>
        </a:p>
      </dgm:t>
    </dgm:pt>
    <dgm:pt modelId="{7A0B99B7-AD3C-4169-8655-6FFB269D35E5}" type="parTrans" cxnId="{B5ECB418-6B2B-4531-865D-E973CB0F8070}">
      <dgm:prSet/>
      <dgm:spPr/>
      <dgm:t>
        <a:bodyPr/>
        <a:lstStyle/>
        <a:p>
          <a:endParaRPr lang="es-ES"/>
        </a:p>
      </dgm:t>
    </dgm:pt>
    <dgm:pt modelId="{0C60FB8D-ADE0-4D95-9739-F9B0D9AE62A6}" type="sibTrans" cxnId="{B5ECB418-6B2B-4531-865D-E973CB0F8070}">
      <dgm:prSet/>
      <dgm:spPr/>
      <dgm:t>
        <a:bodyPr/>
        <a:lstStyle/>
        <a:p>
          <a:endParaRPr lang="es-ES"/>
        </a:p>
      </dgm:t>
    </dgm:pt>
    <dgm:pt modelId="{0868591D-664C-484F-83C0-C29FFD63296D}">
      <dgm:prSet phldrT="[Texto]"/>
      <dgm:spPr>
        <a:solidFill>
          <a:schemeClr val="accent2"/>
        </a:solidFill>
      </dgm:spPr>
      <dgm:t>
        <a:bodyPr/>
        <a:lstStyle/>
        <a:p>
          <a:r>
            <a:rPr lang="es-ES" dirty="0" err="1" smtClean="0"/>
            <a:t>Inefficient</a:t>
          </a:r>
          <a:r>
            <a:rPr lang="es-ES" dirty="0" smtClean="0"/>
            <a:t> </a:t>
          </a:r>
          <a:r>
            <a:rPr lang="es-ES" dirty="0" err="1" smtClean="0"/>
            <a:t>economic</a:t>
          </a:r>
          <a:r>
            <a:rPr lang="es-ES" dirty="0" smtClean="0"/>
            <a:t> </a:t>
          </a:r>
          <a:r>
            <a:rPr lang="es-ES" dirty="0" err="1" smtClean="0"/>
            <a:t>system</a:t>
          </a:r>
          <a:endParaRPr lang="es-ES" dirty="0"/>
        </a:p>
      </dgm:t>
    </dgm:pt>
    <dgm:pt modelId="{2FFD3D93-95F0-446C-BDC8-4C7D137CE7E9}" type="parTrans" cxnId="{83D49304-656B-4208-8BD7-27DA42496882}">
      <dgm:prSet/>
      <dgm:spPr/>
      <dgm:t>
        <a:bodyPr/>
        <a:lstStyle/>
        <a:p>
          <a:endParaRPr lang="es-ES"/>
        </a:p>
      </dgm:t>
    </dgm:pt>
    <dgm:pt modelId="{4E469043-DB32-4BD3-A87F-BA70D23DA280}" type="sibTrans" cxnId="{83D49304-656B-4208-8BD7-27DA42496882}">
      <dgm:prSet/>
      <dgm:spPr/>
      <dgm:t>
        <a:bodyPr/>
        <a:lstStyle/>
        <a:p>
          <a:endParaRPr lang="es-ES"/>
        </a:p>
      </dgm:t>
    </dgm:pt>
    <dgm:pt modelId="{83FC17CA-ED04-4D6D-85CF-B4CFED4E0E02}">
      <dgm:prSet phldrT="[Texto]"/>
      <dgm:spPr>
        <a:solidFill>
          <a:schemeClr val="accent2"/>
        </a:solidFill>
      </dgm:spPr>
      <dgm:t>
        <a:bodyPr/>
        <a:lstStyle/>
        <a:p>
          <a:r>
            <a:rPr lang="es-ES" dirty="0" err="1" smtClean="0"/>
            <a:t>Lack</a:t>
          </a:r>
          <a:r>
            <a:rPr lang="es-ES" dirty="0" smtClean="0"/>
            <a:t> of </a:t>
          </a:r>
          <a:r>
            <a:rPr lang="es-ES" dirty="0" err="1" smtClean="0"/>
            <a:t>freedoms</a:t>
          </a:r>
          <a:endParaRPr lang="es-ES" dirty="0"/>
        </a:p>
      </dgm:t>
    </dgm:pt>
    <dgm:pt modelId="{A8AD9A62-CD4D-431D-82B3-656F761780B2}" type="parTrans" cxnId="{8FEDE4C7-6E6E-4EE8-8751-AA7D96E669AF}">
      <dgm:prSet/>
      <dgm:spPr/>
      <dgm:t>
        <a:bodyPr/>
        <a:lstStyle/>
        <a:p>
          <a:endParaRPr lang="es-ES"/>
        </a:p>
      </dgm:t>
    </dgm:pt>
    <dgm:pt modelId="{F8242174-1EC9-4AFF-89D3-D3AA42CFE4A1}" type="sibTrans" cxnId="{8FEDE4C7-6E6E-4EE8-8751-AA7D96E669AF}">
      <dgm:prSet/>
      <dgm:spPr/>
      <dgm:t>
        <a:bodyPr/>
        <a:lstStyle/>
        <a:p>
          <a:endParaRPr lang="es-ES"/>
        </a:p>
      </dgm:t>
    </dgm:pt>
    <dgm:pt modelId="{50A224D2-38CB-4E73-B9DD-5BB418FBE843}" type="pres">
      <dgm:prSet presAssocID="{34E1DF1D-45F4-4115-A175-12048C5CE1D8}" presName="linear" presStyleCnt="0">
        <dgm:presLayoutVars>
          <dgm:dir/>
          <dgm:resizeHandles val="exact"/>
        </dgm:presLayoutVars>
      </dgm:prSet>
      <dgm:spPr/>
      <dgm:t>
        <a:bodyPr/>
        <a:lstStyle/>
        <a:p>
          <a:endParaRPr lang="es-ES"/>
        </a:p>
      </dgm:t>
    </dgm:pt>
    <dgm:pt modelId="{AFD475E7-C1B1-4126-828F-CBF3DE99BA2D}" type="pres">
      <dgm:prSet presAssocID="{AC0F2109-29A9-461B-A861-3A0594091BB9}" presName="comp" presStyleCnt="0"/>
      <dgm:spPr/>
    </dgm:pt>
    <dgm:pt modelId="{82E1C52E-ED45-4B6F-BFDC-96C3BD570C5A}" type="pres">
      <dgm:prSet presAssocID="{AC0F2109-29A9-461B-A861-3A0594091BB9}" presName="box" presStyleLbl="node1" presStyleIdx="0" presStyleCnt="1"/>
      <dgm:spPr/>
      <dgm:t>
        <a:bodyPr/>
        <a:lstStyle/>
        <a:p>
          <a:endParaRPr lang="es-ES"/>
        </a:p>
      </dgm:t>
    </dgm:pt>
    <dgm:pt modelId="{60C3E5AF-45D0-40C7-AD00-AC65FF5BB671}" type="pres">
      <dgm:prSet presAssocID="{AC0F2109-29A9-461B-A861-3A0594091BB9}" presName="img" presStyleLbl="fgImgPlace1" presStyleIdx="0" presStyleCnt="1"/>
      <dgm:spPr>
        <a:blipFill rotWithShape="1">
          <a:blip xmlns:r="http://schemas.openxmlformats.org/officeDocument/2006/relationships" r:embed="rId1" cstate="email">
            <a:extLst>
              <a:ext uri="{28A0092B-C50C-407E-A947-70E740481C1C}">
                <a14:useLocalDpi xmlns:a14="http://schemas.microsoft.com/office/drawing/2010/main" xmlns=""/>
              </a:ext>
            </a:extLst>
          </a:blip>
          <a:stretch>
            <a:fillRect/>
          </a:stretch>
        </a:blipFill>
      </dgm:spPr>
      <dgm:t>
        <a:bodyPr/>
        <a:lstStyle/>
        <a:p>
          <a:endParaRPr lang="es-ES"/>
        </a:p>
      </dgm:t>
    </dgm:pt>
    <dgm:pt modelId="{D9994EF5-065D-4D01-B9DF-52F85C8F7762}" type="pres">
      <dgm:prSet presAssocID="{AC0F2109-29A9-461B-A861-3A0594091BB9}" presName="text" presStyleLbl="node1" presStyleIdx="0" presStyleCnt="1">
        <dgm:presLayoutVars>
          <dgm:bulletEnabled val="1"/>
        </dgm:presLayoutVars>
      </dgm:prSet>
      <dgm:spPr/>
      <dgm:t>
        <a:bodyPr/>
        <a:lstStyle/>
        <a:p>
          <a:endParaRPr lang="es-ES"/>
        </a:p>
      </dgm:t>
    </dgm:pt>
  </dgm:ptLst>
  <dgm:cxnLst>
    <dgm:cxn modelId="{8FEDE4C7-6E6E-4EE8-8751-AA7D96E669AF}" srcId="{AC0F2109-29A9-461B-A861-3A0594091BB9}" destId="{83FC17CA-ED04-4D6D-85CF-B4CFED4E0E02}" srcOrd="1" destOrd="0" parTransId="{A8AD9A62-CD4D-431D-82B3-656F761780B2}" sibTransId="{F8242174-1EC9-4AFF-89D3-D3AA42CFE4A1}"/>
    <dgm:cxn modelId="{61DF5193-F299-433E-B10E-1BA10E9DE711}" type="presOf" srcId="{83FC17CA-ED04-4D6D-85CF-B4CFED4E0E02}" destId="{82E1C52E-ED45-4B6F-BFDC-96C3BD570C5A}" srcOrd="0" destOrd="2" presId="urn:microsoft.com/office/officeart/2005/8/layout/vList4#4"/>
    <dgm:cxn modelId="{83D49304-656B-4208-8BD7-27DA42496882}" srcId="{AC0F2109-29A9-461B-A861-3A0594091BB9}" destId="{0868591D-664C-484F-83C0-C29FFD63296D}" srcOrd="0" destOrd="0" parTransId="{2FFD3D93-95F0-446C-BDC8-4C7D137CE7E9}" sibTransId="{4E469043-DB32-4BD3-A87F-BA70D23DA280}"/>
    <dgm:cxn modelId="{A4644C26-436D-413B-9D1D-C36C85E37A2E}" type="presOf" srcId="{34E1DF1D-45F4-4115-A175-12048C5CE1D8}" destId="{50A224D2-38CB-4E73-B9DD-5BB418FBE843}" srcOrd="0" destOrd="0" presId="urn:microsoft.com/office/officeart/2005/8/layout/vList4#4"/>
    <dgm:cxn modelId="{8FDA0DC0-384C-4935-A82D-81AC3A2A5DD4}" type="presOf" srcId="{0868591D-664C-484F-83C0-C29FFD63296D}" destId="{D9994EF5-065D-4D01-B9DF-52F85C8F7762}" srcOrd="1" destOrd="1" presId="urn:microsoft.com/office/officeart/2005/8/layout/vList4#4"/>
    <dgm:cxn modelId="{6C0924BE-E99B-4AE6-B94B-D350BA15FF0D}" type="presOf" srcId="{0868591D-664C-484F-83C0-C29FFD63296D}" destId="{82E1C52E-ED45-4B6F-BFDC-96C3BD570C5A}" srcOrd="0" destOrd="1" presId="urn:microsoft.com/office/officeart/2005/8/layout/vList4#4"/>
    <dgm:cxn modelId="{B5ECB418-6B2B-4531-865D-E973CB0F8070}" srcId="{34E1DF1D-45F4-4115-A175-12048C5CE1D8}" destId="{AC0F2109-29A9-461B-A861-3A0594091BB9}" srcOrd="0" destOrd="0" parTransId="{7A0B99B7-AD3C-4169-8655-6FFB269D35E5}" sibTransId="{0C60FB8D-ADE0-4D95-9739-F9B0D9AE62A6}"/>
    <dgm:cxn modelId="{5B6EF581-55CD-4663-8870-375E06A7D436}" type="presOf" srcId="{AC0F2109-29A9-461B-A861-3A0594091BB9}" destId="{D9994EF5-065D-4D01-B9DF-52F85C8F7762}" srcOrd="1" destOrd="0" presId="urn:microsoft.com/office/officeart/2005/8/layout/vList4#4"/>
    <dgm:cxn modelId="{71E88F98-9B1B-4709-9F27-E9A60D295F05}" type="presOf" srcId="{AC0F2109-29A9-461B-A861-3A0594091BB9}" destId="{82E1C52E-ED45-4B6F-BFDC-96C3BD570C5A}" srcOrd="0" destOrd="0" presId="urn:microsoft.com/office/officeart/2005/8/layout/vList4#4"/>
    <dgm:cxn modelId="{F235C383-2788-4B3B-AB55-77A973775E85}" type="presOf" srcId="{83FC17CA-ED04-4D6D-85CF-B4CFED4E0E02}" destId="{D9994EF5-065D-4D01-B9DF-52F85C8F7762}" srcOrd="1" destOrd="2" presId="urn:microsoft.com/office/officeart/2005/8/layout/vList4#4"/>
    <dgm:cxn modelId="{FEA6DE3C-1075-4592-B617-180143E95BBC}" type="presParOf" srcId="{50A224D2-38CB-4E73-B9DD-5BB418FBE843}" destId="{AFD475E7-C1B1-4126-828F-CBF3DE99BA2D}" srcOrd="0" destOrd="0" presId="urn:microsoft.com/office/officeart/2005/8/layout/vList4#4"/>
    <dgm:cxn modelId="{7D6D5B62-D972-4A69-8F6D-D907905A369B}" type="presParOf" srcId="{AFD475E7-C1B1-4126-828F-CBF3DE99BA2D}" destId="{82E1C52E-ED45-4B6F-BFDC-96C3BD570C5A}" srcOrd="0" destOrd="0" presId="urn:microsoft.com/office/officeart/2005/8/layout/vList4#4"/>
    <dgm:cxn modelId="{F26B6D7D-EE78-4A22-B32D-3CAFE659546D}" type="presParOf" srcId="{AFD475E7-C1B1-4126-828F-CBF3DE99BA2D}" destId="{60C3E5AF-45D0-40C7-AD00-AC65FF5BB671}" srcOrd="1" destOrd="0" presId="urn:microsoft.com/office/officeart/2005/8/layout/vList4#4"/>
    <dgm:cxn modelId="{C0B9EAB4-9EC2-4B27-8FE9-9261103250EA}" type="presParOf" srcId="{AFD475E7-C1B1-4126-828F-CBF3DE99BA2D}" destId="{D9994EF5-065D-4D01-B9DF-52F85C8F7762}" srcOrd="2" destOrd="0" presId="urn:microsoft.com/office/officeart/2005/8/layout/vList4#4"/>
  </dgm:cxnLst>
  <dgm:bg>
    <a:solidFill>
      <a:schemeClr val="bg1"/>
    </a:soli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4E1DF1D-45F4-4115-A175-12048C5CE1D8}" type="doc">
      <dgm:prSet loTypeId="urn:microsoft.com/office/officeart/2005/8/layout/vList4#5" loCatId="list" qsTypeId="urn:microsoft.com/office/officeart/2005/8/quickstyle/simple1" qsCatId="simple" csTypeId="urn:microsoft.com/office/officeart/2005/8/colors/accent1_2" csCatId="accent1" phldr="1"/>
      <dgm:spPr/>
      <dgm:t>
        <a:bodyPr/>
        <a:lstStyle/>
        <a:p>
          <a:endParaRPr lang="es-ES"/>
        </a:p>
      </dgm:t>
    </dgm:pt>
    <dgm:pt modelId="{AC0F2109-29A9-461B-A861-3A0594091BB9}">
      <dgm:prSet phldrT="[Texto]"/>
      <dgm:spPr>
        <a:solidFill>
          <a:schemeClr val="accent2"/>
        </a:solidFill>
      </dgm:spPr>
      <dgm:t>
        <a:bodyPr/>
        <a:lstStyle/>
        <a:p>
          <a:r>
            <a:rPr lang="es-ES" sz="3200" dirty="0" err="1" smtClean="0"/>
            <a:t>The</a:t>
          </a:r>
          <a:r>
            <a:rPr lang="es-ES" sz="3200" dirty="0" smtClean="0"/>
            <a:t> </a:t>
          </a:r>
          <a:r>
            <a:rPr lang="es-ES" sz="3200" dirty="0" err="1" smtClean="0"/>
            <a:t>world</a:t>
          </a:r>
          <a:r>
            <a:rPr lang="es-ES" sz="3200" dirty="0" smtClean="0"/>
            <a:t> </a:t>
          </a:r>
          <a:r>
            <a:rPr lang="es-ES" sz="3200" dirty="0" err="1" smtClean="0"/>
            <a:t>divided</a:t>
          </a:r>
          <a:r>
            <a:rPr lang="es-ES" sz="3200" dirty="0" smtClean="0"/>
            <a:t> </a:t>
          </a:r>
          <a:r>
            <a:rPr lang="es-ES" sz="3200" dirty="0" err="1" smtClean="0"/>
            <a:t>into</a:t>
          </a:r>
          <a:r>
            <a:rPr lang="es-ES" sz="3200" dirty="0" smtClean="0"/>
            <a:t> </a:t>
          </a:r>
          <a:r>
            <a:rPr lang="es-ES" sz="3200" dirty="0" err="1" smtClean="0"/>
            <a:t>two</a:t>
          </a:r>
          <a:r>
            <a:rPr lang="es-ES" sz="3200" dirty="0" smtClean="0"/>
            <a:t> blocks 1945-1955</a:t>
          </a:r>
          <a:endParaRPr lang="es-ES" sz="3200" dirty="0"/>
        </a:p>
      </dgm:t>
    </dgm:pt>
    <dgm:pt modelId="{7A0B99B7-AD3C-4169-8655-6FFB269D35E5}" type="parTrans" cxnId="{B5ECB418-6B2B-4531-865D-E973CB0F8070}">
      <dgm:prSet/>
      <dgm:spPr/>
      <dgm:t>
        <a:bodyPr/>
        <a:lstStyle/>
        <a:p>
          <a:endParaRPr lang="es-ES"/>
        </a:p>
      </dgm:t>
    </dgm:pt>
    <dgm:pt modelId="{0C60FB8D-ADE0-4D95-9739-F9B0D9AE62A6}" type="sibTrans" cxnId="{B5ECB418-6B2B-4531-865D-E973CB0F8070}">
      <dgm:prSet/>
      <dgm:spPr/>
      <dgm:t>
        <a:bodyPr/>
        <a:lstStyle/>
        <a:p>
          <a:endParaRPr lang="es-ES"/>
        </a:p>
      </dgm:t>
    </dgm:pt>
    <dgm:pt modelId="{0868591D-664C-484F-83C0-C29FFD63296D}">
      <dgm:prSet phldrT="[Texto]" custT="1"/>
      <dgm:spPr>
        <a:solidFill>
          <a:schemeClr val="accent2"/>
        </a:solidFill>
      </dgm:spPr>
      <dgm:t>
        <a:bodyPr/>
        <a:lstStyle/>
        <a:p>
          <a:r>
            <a:rPr lang="es-ES" sz="2800" dirty="0" smtClean="0"/>
            <a:t>Stalin </a:t>
          </a:r>
          <a:r>
            <a:rPr lang="es-ES" sz="2800" dirty="0" err="1" smtClean="0"/>
            <a:t>imposed</a:t>
          </a:r>
          <a:r>
            <a:rPr lang="es-ES" sz="2800" dirty="0" smtClean="0"/>
            <a:t> </a:t>
          </a:r>
          <a:r>
            <a:rPr lang="es-ES" sz="2800" dirty="0" err="1" smtClean="0"/>
            <a:t>Communism</a:t>
          </a:r>
          <a:r>
            <a:rPr lang="es-ES" sz="2800" dirty="0" smtClean="0"/>
            <a:t> in Central </a:t>
          </a:r>
          <a:r>
            <a:rPr lang="es-ES" sz="2800" dirty="0" err="1" smtClean="0"/>
            <a:t>Europe</a:t>
          </a:r>
          <a:r>
            <a:rPr lang="es-ES" sz="2800" dirty="0" smtClean="0"/>
            <a:t> (1945-1948)</a:t>
          </a:r>
          <a:endParaRPr lang="es-ES" sz="2800" dirty="0"/>
        </a:p>
      </dgm:t>
    </dgm:pt>
    <dgm:pt modelId="{2FFD3D93-95F0-446C-BDC8-4C7D137CE7E9}" type="parTrans" cxnId="{83D49304-656B-4208-8BD7-27DA42496882}">
      <dgm:prSet/>
      <dgm:spPr/>
      <dgm:t>
        <a:bodyPr/>
        <a:lstStyle/>
        <a:p>
          <a:endParaRPr lang="es-ES"/>
        </a:p>
      </dgm:t>
    </dgm:pt>
    <dgm:pt modelId="{4E469043-DB32-4BD3-A87F-BA70D23DA280}" type="sibTrans" cxnId="{83D49304-656B-4208-8BD7-27DA42496882}">
      <dgm:prSet/>
      <dgm:spPr/>
      <dgm:t>
        <a:bodyPr/>
        <a:lstStyle/>
        <a:p>
          <a:endParaRPr lang="es-ES"/>
        </a:p>
      </dgm:t>
    </dgm:pt>
    <dgm:pt modelId="{83FC17CA-ED04-4D6D-85CF-B4CFED4E0E02}">
      <dgm:prSet phldrT="[Texto]" custT="1"/>
      <dgm:spPr>
        <a:solidFill>
          <a:schemeClr val="accent2"/>
        </a:solidFill>
      </dgm:spPr>
      <dgm:t>
        <a:bodyPr/>
        <a:lstStyle/>
        <a:p>
          <a:endParaRPr lang="es-ES" sz="2800" dirty="0"/>
        </a:p>
      </dgm:t>
    </dgm:pt>
    <dgm:pt modelId="{A8AD9A62-CD4D-431D-82B3-656F761780B2}" type="parTrans" cxnId="{8FEDE4C7-6E6E-4EE8-8751-AA7D96E669AF}">
      <dgm:prSet/>
      <dgm:spPr/>
      <dgm:t>
        <a:bodyPr/>
        <a:lstStyle/>
        <a:p>
          <a:endParaRPr lang="es-ES"/>
        </a:p>
      </dgm:t>
    </dgm:pt>
    <dgm:pt modelId="{F8242174-1EC9-4AFF-89D3-D3AA42CFE4A1}" type="sibTrans" cxnId="{8FEDE4C7-6E6E-4EE8-8751-AA7D96E669AF}">
      <dgm:prSet/>
      <dgm:spPr/>
      <dgm:t>
        <a:bodyPr/>
        <a:lstStyle/>
        <a:p>
          <a:endParaRPr lang="es-ES"/>
        </a:p>
      </dgm:t>
    </dgm:pt>
    <dgm:pt modelId="{6A183D64-6EA6-4482-AA57-12AD62864650}">
      <dgm:prSet phldrT="[Texto]" custT="1"/>
      <dgm:spPr>
        <a:solidFill>
          <a:schemeClr val="accent2"/>
        </a:solidFill>
      </dgm:spPr>
      <dgm:t>
        <a:bodyPr/>
        <a:lstStyle/>
        <a:p>
          <a:r>
            <a:rPr lang="es-ES" sz="2800" dirty="0" smtClean="0"/>
            <a:t>Soviet </a:t>
          </a:r>
          <a:r>
            <a:rPr lang="es-ES" sz="2800" dirty="0" err="1" smtClean="0"/>
            <a:t>Germany</a:t>
          </a:r>
          <a:r>
            <a:rPr lang="es-ES" sz="2800" dirty="0" smtClean="0"/>
            <a:t>, </a:t>
          </a:r>
          <a:r>
            <a:rPr lang="es-ES" sz="2800" dirty="0" err="1" smtClean="0"/>
            <a:t>Poland</a:t>
          </a:r>
          <a:r>
            <a:rPr lang="es-ES" sz="2800" dirty="0" smtClean="0"/>
            <a:t>, </a:t>
          </a:r>
          <a:r>
            <a:rPr lang="es-ES" sz="2800" dirty="0" err="1" smtClean="0"/>
            <a:t>Hungary</a:t>
          </a:r>
          <a:r>
            <a:rPr lang="es-ES" sz="2800" dirty="0" smtClean="0"/>
            <a:t>, Romania, Bulgaria </a:t>
          </a:r>
          <a:endParaRPr lang="es-ES" sz="2800" dirty="0"/>
        </a:p>
      </dgm:t>
    </dgm:pt>
    <dgm:pt modelId="{47CCBB0C-FFE4-4252-9C13-F9F47AA7C359}" type="parTrans" cxnId="{4EC0082D-3ED9-4B11-9287-6FEC5537A2D8}">
      <dgm:prSet/>
      <dgm:spPr/>
      <dgm:t>
        <a:bodyPr/>
        <a:lstStyle/>
        <a:p>
          <a:endParaRPr lang="es-ES"/>
        </a:p>
      </dgm:t>
    </dgm:pt>
    <dgm:pt modelId="{D021E405-826B-451D-A9AC-5D4337B3727A}" type="sibTrans" cxnId="{4EC0082D-3ED9-4B11-9287-6FEC5537A2D8}">
      <dgm:prSet/>
      <dgm:spPr/>
      <dgm:t>
        <a:bodyPr/>
        <a:lstStyle/>
        <a:p>
          <a:endParaRPr lang="es-ES"/>
        </a:p>
      </dgm:t>
    </dgm:pt>
    <dgm:pt modelId="{3742D077-FC12-4C4B-A746-C9C068EF01F9}">
      <dgm:prSet phldrT="[Texto]" custT="1"/>
      <dgm:spPr>
        <a:solidFill>
          <a:schemeClr val="accent2"/>
        </a:solidFill>
      </dgm:spPr>
      <dgm:t>
        <a:bodyPr/>
        <a:lstStyle/>
        <a:p>
          <a:r>
            <a:rPr lang="es-ES" sz="2800" dirty="0" smtClean="0"/>
            <a:t>Yugoslavia and Albania</a:t>
          </a:r>
          <a:endParaRPr lang="es-ES" sz="2800" dirty="0"/>
        </a:p>
      </dgm:t>
    </dgm:pt>
    <dgm:pt modelId="{DE6C87EC-5FDB-4BF1-9CAB-ADD1FC98BFCC}" type="parTrans" cxnId="{56DD4344-6F75-4A13-AD3A-C5DCDD696C2E}">
      <dgm:prSet/>
      <dgm:spPr/>
      <dgm:t>
        <a:bodyPr/>
        <a:lstStyle/>
        <a:p>
          <a:endParaRPr lang="es-ES"/>
        </a:p>
      </dgm:t>
    </dgm:pt>
    <dgm:pt modelId="{2EFA3B88-7EFC-4238-8AC3-3DBC1EB2D35C}" type="sibTrans" cxnId="{56DD4344-6F75-4A13-AD3A-C5DCDD696C2E}">
      <dgm:prSet/>
      <dgm:spPr/>
      <dgm:t>
        <a:bodyPr/>
        <a:lstStyle/>
        <a:p>
          <a:endParaRPr lang="es-ES"/>
        </a:p>
      </dgm:t>
    </dgm:pt>
    <dgm:pt modelId="{59254120-22A8-41F3-A7EC-092E7309DB0A}">
      <dgm:prSet phldrT="[Texto]" custT="1"/>
      <dgm:spPr>
        <a:solidFill>
          <a:schemeClr val="accent2"/>
        </a:solidFill>
      </dgm:spPr>
      <dgm:t>
        <a:bodyPr/>
        <a:lstStyle/>
        <a:p>
          <a:r>
            <a:rPr lang="es-ES" sz="2800" dirty="0" err="1" smtClean="0"/>
            <a:t>Churchill’s</a:t>
          </a:r>
          <a:r>
            <a:rPr lang="es-ES" sz="2800" dirty="0" smtClean="0"/>
            <a:t> «</a:t>
          </a:r>
          <a:r>
            <a:rPr lang="es-ES" sz="2800" dirty="0" err="1" smtClean="0"/>
            <a:t>Iron</a:t>
          </a:r>
          <a:r>
            <a:rPr lang="es-ES" sz="2800" dirty="0" smtClean="0"/>
            <a:t> </a:t>
          </a:r>
          <a:r>
            <a:rPr lang="es-ES" sz="2800" dirty="0" err="1" smtClean="0"/>
            <a:t>Curtain</a:t>
          </a:r>
          <a:r>
            <a:rPr lang="es-ES" sz="2800" dirty="0" smtClean="0"/>
            <a:t>»</a:t>
          </a:r>
          <a:endParaRPr lang="es-ES" sz="2800" dirty="0"/>
        </a:p>
      </dgm:t>
    </dgm:pt>
    <dgm:pt modelId="{3F62EB27-9313-4B8E-B4D8-378056B44C90}" type="parTrans" cxnId="{90090CFE-BBC8-4339-AE33-7844093953B9}">
      <dgm:prSet/>
      <dgm:spPr/>
    </dgm:pt>
    <dgm:pt modelId="{4B75CC60-19F8-4543-B0EE-7AE00992EAA1}" type="sibTrans" cxnId="{90090CFE-BBC8-4339-AE33-7844093953B9}">
      <dgm:prSet/>
      <dgm:spPr/>
    </dgm:pt>
    <dgm:pt modelId="{50A224D2-38CB-4E73-B9DD-5BB418FBE843}" type="pres">
      <dgm:prSet presAssocID="{34E1DF1D-45F4-4115-A175-12048C5CE1D8}" presName="linear" presStyleCnt="0">
        <dgm:presLayoutVars>
          <dgm:dir/>
          <dgm:resizeHandles val="exact"/>
        </dgm:presLayoutVars>
      </dgm:prSet>
      <dgm:spPr/>
      <dgm:t>
        <a:bodyPr/>
        <a:lstStyle/>
        <a:p>
          <a:endParaRPr lang="es-ES"/>
        </a:p>
      </dgm:t>
    </dgm:pt>
    <dgm:pt modelId="{AFD475E7-C1B1-4126-828F-CBF3DE99BA2D}" type="pres">
      <dgm:prSet presAssocID="{AC0F2109-29A9-461B-A861-3A0594091BB9}" presName="comp" presStyleCnt="0"/>
      <dgm:spPr/>
    </dgm:pt>
    <dgm:pt modelId="{82E1C52E-ED45-4B6F-BFDC-96C3BD570C5A}" type="pres">
      <dgm:prSet presAssocID="{AC0F2109-29A9-461B-A861-3A0594091BB9}" presName="box" presStyleLbl="node1" presStyleIdx="0" presStyleCnt="1"/>
      <dgm:spPr/>
      <dgm:t>
        <a:bodyPr/>
        <a:lstStyle/>
        <a:p>
          <a:endParaRPr lang="es-ES"/>
        </a:p>
      </dgm:t>
    </dgm:pt>
    <dgm:pt modelId="{60C3E5AF-45D0-40C7-AD00-AC65FF5BB671}" type="pres">
      <dgm:prSet presAssocID="{AC0F2109-29A9-461B-A861-3A0594091BB9}" presName="img"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xmlns=""/>
              </a:ext>
            </a:extLst>
          </a:blip>
          <a:stretch>
            <a:fillRect/>
          </a:stretch>
        </a:blipFill>
      </dgm:spPr>
      <dgm:t>
        <a:bodyPr/>
        <a:lstStyle/>
        <a:p>
          <a:endParaRPr lang="es-ES"/>
        </a:p>
      </dgm:t>
    </dgm:pt>
    <dgm:pt modelId="{D9994EF5-065D-4D01-B9DF-52F85C8F7762}" type="pres">
      <dgm:prSet presAssocID="{AC0F2109-29A9-461B-A861-3A0594091BB9}" presName="text" presStyleLbl="node1" presStyleIdx="0" presStyleCnt="1">
        <dgm:presLayoutVars>
          <dgm:bulletEnabled val="1"/>
        </dgm:presLayoutVars>
      </dgm:prSet>
      <dgm:spPr/>
      <dgm:t>
        <a:bodyPr/>
        <a:lstStyle/>
        <a:p>
          <a:endParaRPr lang="es-ES"/>
        </a:p>
      </dgm:t>
    </dgm:pt>
  </dgm:ptLst>
  <dgm:cxnLst>
    <dgm:cxn modelId="{8FEDE4C7-6E6E-4EE8-8751-AA7D96E669AF}" srcId="{AC0F2109-29A9-461B-A861-3A0594091BB9}" destId="{83FC17CA-ED04-4D6D-85CF-B4CFED4E0E02}" srcOrd="4" destOrd="0" parTransId="{A8AD9A62-CD4D-431D-82B3-656F761780B2}" sibTransId="{F8242174-1EC9-4AFF-89D3-D3AA42CFE4A1}"/>
    <dgm:cxn modelId="{C38EEFC1-E0D3-48EB-9AFA-C8A6242844FD}" type="presOf" srcId="{83FC17CA-ED04-4D6D-85CF-B4CFED4E0E02}" destId="{D9994EF5-065D-4D01-B9DF-52F85C8F7762}" srcOrd="1" destOrd="5" presId="urn:microsoft.com/office/officeart/2005/8/layout/vList4#5"/>
    <dgm:cxn modelId="{BC7A08DD-F04E-4177-B64E-D6EAD086DC5D}" type="presOf" srcId="{34E1DF1D-45F4-4115-A175-12048C5CE1D8}" destId="{50A224D2-38CB-4E73-B9DD-5BB418FBE843}" srcOrd="0" destOrd="0" presId="urn:microsoft.com/office/officeart/2005/8/layout/vList4#5"/>
    <dgm:cxn modelId="{83D49304-656B-4208-8BD7-27DA42496882}" srcId="{AC0F2109-29A9-461B-A861-3A0594091BB9}" destId="{0868591D-664C-484F-83C0-C29FFD63296D}" srcOrd="0" destOrd="0" parTransId="{2FFD3D93-95F0-446C-BDC8-4C7D137CE7E9}" sibTransId="{4E469043-DB32-4BD3-A87F-BA70D23DA280}"/>
    <dgm:cxn modelId="{56DD4344-6F75-4A13-AD3A-C5DCDD696C2E}" srcId="{AC0F2109-29A9-461B-A861-3A0594091BB9}" destId="{3742D077-FC12-4C4B-A746-C9C068EF01F9}" srcOrd="2" destOrd="0" parTransId="{DE6C87EC-5FDB-4BF1-9CAB-ADD1FC98BFCC}" sibTransId="{2EFA3B88-7EFC-4238-8AC3-3DBC1EB2D35C}"/>
    <dgm:cxn modelId="{90090CFE-BBC8-4339-AE33-7844093953B9}" srcId="{AC0F2109-29A9-461B-A861-3A0594091BB9}" destId="{59254120-22A8-41F3-A7EC-092E7309DB0A}" srcOrd="3" destOrd="0" parTransId="{3F62EB27-9313-4B8E-B4D8-378056B44C90}" sibTransId="{4B75CC60-19F8-4543-B0EE-7AE00992EAA1}"/>
    <dgm:cxn modelId="{0050FDCC-E069-444F-AF29-4825E7B7B1F4}" type="presOf" srcId="{3742D077-FC12-4C4B-A746-C9C068EF01F9}" destId="{82E1C52E-ED45-4B6F-BFDC-96C3BD570C5A}" srcOrd="0" destOrd="3" presId="urn:microsoft.com/office/officeart/2005/8/layout/vList4#5"/>
    <dgm:cxn modelId="{EFF73E44-FF23-4B95-B962-3DC9D88A0EB9}" type="presOf" srcId="{0868591D-664C-484F-83C0-C29FFD63296D}" destId="{82E1C52E-ED45-4B6F-BFDC-96C3BD570C5A}" srcOrd="0" destOrd="1" presId="urn:microsoft.com/office/officeart/2005/8/layout/vList4#5"/>
    <dgm:cxn modelId="{7A143EBB-53CE-4E01-BB95-469BD19DCAAE}" type="presOf" srcId="{0868591D-664C-484F-83C0-C29FFD63296D}" destId="{D9994EF5-065D-4D01-B9DF-52F85C8F7762}" srcOrd="1" destOrd="1" presId="urn:microsoft.com/office/officeart/2005/8/layout/vList4#5"/>
    <dgm:cxn modelId="{B5ECB418-6B2B-4531-865D-E973CB0F8070}" srcId="{34E1DF1D-45F4-4115-A175-12048C5CE1D8}" destId="{AC0F2109-29A9-461B-A861-3A0594091BB9}" srcOrd="0" destOrd="0" parTransId="{7A0B99B7-AD3C-4169-8655-6FFB269D35E5}" sibTransId="{0C60FB8D-ADE0-4D95-9739-F9B0D9AE62A6}"/>
    <dgm:cxn modelId="{975B741F-5E38-4794-80C6-C6400469729F}" type="presOf" srcId="{59254120-22A8-41F3-A7EC-092E7309DB0A}" destId="{82E1C52E-ED45-4B6F-BFDC-96C3BD570C5A}" srcOrd="0" destOrd="4" presId="urn:microsoft.com/office/officeart/2005/8/layout/vList4#5"/>
    <dgm:cxn modelId="{FE9DEBA6-884C-48BE-81BD-483C52B7D519}" type="presOf" srcId="{AC0F2109-29A9-461B-A861-3A0594091BB9}" destId="{82E1C52E-ED45-4B6F-BFDC-96C3BD570C5A}" srcOrd="0" destOrd="0" presId="urn:microsoft.com/office/officeart/2005/8/layout/vList4#5"/>
    <dgm:cxn modelId="{D091E8AA-BA06-4FEB-A3A0-383AC1F6D25D}" type="presOf" srcId="{59254120-22A8-41F3-A7EC-092E7309DB0A}" destId="{D9994EF5-065D-4D01-B9DF-52F85C8F7762}" srcOrd="1" destOrd="4" presId="urn:microsoft.com/office/officeart/2005/8/layout/vList4#5"/>
    <dgm:cxn modelId="{CF49F41C-2C4F-4511-8495-5E9B30C0C72E}" type="presOf" srcId="{83FC17CA-ED04-4D6D-85CF-B4CFED4E0E02}" destId="{82E1C52E-ED45-4B6F-BFDC-96C3BD570C5A}" srcOrd="0" destOrd="5" presId="urn:microsoft.com/office/officeart/2005/8/layout/vList4#5"/>
    <dgm:cxn modelId="{DA62C6F2-26F2-4250-A99C-504E61CED1FD}" type="presOf" srcId="{6A183D64-6EA6-4482-AA57-12AD62864650}" destId="{D9994EF5-065D-4D01-B9DF-52F85C8F7762}" srcOrd="1" destOrd="2" presId="urn:microsoft.com/office/officeart/2005/8/layout/vList4#5"/>
    <dgm:cxn modelId="{4EC0082D-3ED9-4B11-9287-6FEC5537A2D8}" srcId="{AC0F2109-29A9-461B-A861-3A0594091BB9}" destId="{6A183D64-6EA6-4482-AA57-12AD62864650}" srcOrd="1" destOrd="0" parTransId="{47CCBB0C-FFE4-4252-9C13-F9F47AA7C359}" sibTransId="{D021E405-826B-451D-A9AC-5D4337B3727A}"/>
    <dgm:cxn modelId="{C210978D-C007-460E-BB92-576EA29CE8E0}" type="presOf" srcId="{AC0F2109-29A9-461B-A861-3A0594091BB9}" destId="{D9994EF5-065D-4D01-B9DF-52F85C8F7762}" srcOrd="1" destOrd="0" presId="urn:microsoft.com/office/officeart/2005/8/layout/vList4#5"/>
    <dgm:cxn modelId="{D38FDCC5-53D9-4AD7-BE24-69E94FAF8050}" type="presOf" srcId="{3742D077-FC12-4C4B-A746-C9C068EF01F9}" destId="{D9994EF5-065D-4D01-B9DF-52F85C8F7762}" srcOrd="1" destOrd="3" presId="urn:microsoft.com/office/officeart/2005/8/layout/vList4#5"/>
    <dgm:cxn modelId="{0E395C77-7700-4885-B3C1-5B6E89E03747}" type="presOf" srcId="{6A183D64-6EA6-4482-AA57-12AD62864650}" destId="{82E1C52E-ED45-4B6F-BFDC-96C3BD570C5A}" srcOrd="0" destOrd="2" presId="urn:microsoft.com/office/officeart/2005/8/layout/vList4#5"/>
    <dgm:cxn modelId="{AA78C01F-5DCD-4BE9-831B-FDF387CE24FD}" type="presParOf" srcId="{50A224D2-38CB-4E73-B9DD-5BB418FBE843}" destId="{AFD475E7-C1B1-4126-828F-CBF3DE99BA2D}" srcOrd="0" destOrd="0" presId="urn:microsoft.com/office/officeart/2005/8/layout/vList4#5"/>
    <dgm:cxn modelId="{ACDE81EB-BB71-4952-B546-681396A66C66}" type="presParOf" srcId="{AFD475E7-C1B1-4126-828F-CBF3DE99BA2D}" destId="{82E1C52E-ED45-4B6F-BFDC-96C3BD570C5A}" srcOrd="0" destOrd="0" presId="urn:microsoft.com/office/officeart/2005/8/layout/vList4#5"/>
    <dgm:cxn modelId="{441CB38E-4D5E-4874-89E6-2AB9BD162A12}" type="presParOf" srcId="{AFD475E7-C1B1-4126-828F-CBF3DE99BA2D}" destId="{60C3E5AF-45D0-40C7-AD00-AC65FF5BB671}" srcOrd="1" destOrd="0" presId="urn:microsoft.com/office/officeart/2005/8/layout/vList4#5"/>
    <dgm:cxn modelId="{C9DF33D4-1BB6-4B00-BE5A-7DEE56C6D89B}" type="presParOf" srcId="{AFD475E7-C1B1-4126-828F-CBF3DE99BA2D}" destId="{D9994EF5-065D-4D01-B9DF-52F85C8F7762}" srcOrd="2" destOrd="0" presId="urn:microsoft.com/office/officeart/2005/8/layout/vList4#5"/>
  </dgm:cxnLst>
  <dgm:bg>
    <a:solidFill>
      <a:schemeClr val="bg1"/>
    </a:soli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4E1DF1D-45F4-4115-A175-12048C5CE1D8}" type="doc">
      <dgm:prSet loTypeId="urn:microsoft.com/office/officeart/2005/8/layout/vList4#6" loCatId="list" qsTypeId="urn:microsoft.com/office/officeart/2005/8/quickstyle/simple1" qsCatId="simple" csTypeId="urn:microsoft.com/office/officeart/2005/8/colors/accent1_2" csCatId="accent1" phldr="1"/>
      <dgm:spPr/>
      <dgm:t>
        <a:bodyPr/>
        <a:lstStyle/>
        <a:p>
          <a:endParaRPr lang="es-ES"/>
        </a:p>
      </dgm:t>
    </dgm:pt>
    <dgm:pt modelId="{AC0F2109-29A9-461B-A861-3A0594091BB9}">
      <dgm:prSet phldrT="[Texto]"/>
      <dgm:spPr>
        <a:solidFill>
          <a:schemeClr val="accent2"/>
        </a:solidFill>
      </dgm:spPr>
      <dgm:t>
        <a:bodyPr/>
        <a:lstStyle/>
        <a:p>
          <a:r>
            <a:rPr lang="es-ES" sz="3200" dirty="0" err="1" smtClean="0"/>
            <a:t>The</a:t>
          </a:r>
          <a:r>
            <a:rPr lang="es-ES" sz="3200" dirty="0" smtClean="0"/>
            <a:t> </a:t>
          </a:r>
          <a:r>
            <a:rPr lang="es-ES" sz="3200" dirty="0" err="1" smtClean="0"/>
            <a:t>world</a:t>
          </a:r>
          <a:r>
            <a:rPr lang="es-ES" sz="3200" dirty="0" smtClean="0"/>
            <a:t> </a:t>
          </a:r>
          <a:r>
            <a:rPr lang="es-ES" sz="3200" dirty="0" err="1" smtClean="0"/>
            <a:t>divided</a:t>
          </a:r>
          <a:r>
            <a:rPr lang="es-ES" sz="3200" dirty="0" smtClean="0"/>
            <a:t> </a:t>
          </a:r>
          <a:r>
            <a:rPr lang="es-ES" sz="3200" dirty="0" err="1" smtClean="0"/>
            <a:t>into</a:t>
          </a:r>
          <a:r>
            <a:rPr lang="es-ES" sz="3200" dirty="0" smtClean="0"/>
            <a:t> </a:t>
          </a:r>
          <a:r>
            <a:rPr lang="es-ES" sz="3200" dirty="0" err="1" smtClean="0"/>
            <a:t>two</a:t>
          </a:r>
          <a:r>
            <a:rPr lang="es-ES" sz="3200" dirty="0" smtClean="0"/>
            <a:t> blocks 1945-1955</a:t>
          </a:r>
        </a:p>
      </dgm:t>
    </dgm:pt>
    <dgm:pt modelId="{7A0B99B7-AD3C-4169-8655-6FFB269D35E5}" type="parTrans" cxnId="{B5ECB418-6B2B-4531-865D-E973CB0F8070}">
      <dgm:prSet/>
      <dgm:spPr/>
      <dgm:t>
        <a:bodyPr/>
        <a:lstStyle/>
        <a:p>
          <a:endParaRPr lang="es-ES"/>
        </a:p>
      </dgm:t>
    </dgm:pt>
    <dgm:pt modelId="{0C60FB8D-ADE0-4D95-9739-F9B0D9AE62A6}" type="sibTrans" cxnId="{B5ECB418-6B2B-4531-865D-E973CB0F8070}">
      <dgm:prSet/>
      <dgm:spPr/>
      <dgm:t>
        <a:bodyPr/>
        <a:lstStyle/>
        <a:p>
          <a:endParaRPr lang="es-ES"/>
        </a:p>
      </dgm:t>
    </dgm:pt>
    <dgm:pt modelId="{0868591D-664C-484F-83C0-C29FFD63296D}">
      <dgm:prSet phldrT="[Texto]" custT="1"/>
      <dgm:spPr>
        <a:solidFill>
          <a:schemeClr val="accent2"/>
        </a:solidFill>
      </dgm:spPr>
      <dgm:t>
        <a:bodyPr/>
        <a:lstStyle/>
        <a:p>
          <a:r>
            <a:rPr lang="es-ES" sz="2800" dirty="0" smtClean="0"/>
            <a:t>American </a:t>
          </a:r>
          <a:r>
            <a:rPr lang="es-ES" sz="2800" dirty="0" err="1" smtClean="0"/>
            <a:t>reaction</a:t>
          </a:r>
          <a:r>
            <a:rPr lang="es-ES" sz="2800" dirty="0" smtClean="0"/>
            <a:t>:</a:t>
          </a:r>
          <a:endParaRPr lang="es-ES" sz="2800" dirty="0"/>
        </a:p>
      </dgm:t>
    </dgm:pt>
    <dgm:pt modelId="{2FFD3D93-95F0-446C-BDC8-4C7D137CE7E9}" type="parTrans" cxnId="{83D49304-656B-4208-8BD7-27DA42496882}">
      <dgm:prSet/>
      <dgm:spPr/>
      <dgm:t>
        <a:bodyPr/>
        <a:lstStyle/>
        <a:p>
          <a:endParaRPr lang="es-ES"/>
        </a:p>
      </dgm:t>
    </dgm:pt>
    <dgm:pt modelId="{4E469043-DB32-4BD3-A87F-BA70D23DA280}" type="sibTrans" cxnId="{83D49304-656B-4208-8BD7-27DA42496882}">
      <dgm:prSet/>
      <dgm:spPr/>
      <dgm:t>
        <a:bodyPr/>
        <a:lstStyle/>
        <a:p>
          <a:endParaRPr lang="es-ES"/>
        </a:p>
      </dgm:t>
    </dgm:pt>
    <dgm:pt modelId="{83FC17CA-ED04-4D6D-85CF-B4CFED4E0E02}">
      <dgm:prSet phldrT="[Texto]" custT="1"/>
      <dgm:spPr>
        <a:solidFill>
          <a:schemeClr val="accent2"/>
        </a:solidFill>
      </dgm:spPr>
      <dgm:t>
        <a:bodyPr/>
        <a:lstStyle/>
        <a:p>
          <a:endParaRPr lang="es-ES" sz="2800" dirty="0"/>
        </a:p>
      </dgm:t>
    </dgm:pt>
    <dgm:pt modelId="{A8AD9A62-CD4D-431D-82B3-656F761780B2}" type="parTrans" cxnId="{8FEDE4C7-6E6E-4EE8-8751-AA7D96E669AF}">
      <dgm:prSet/>
      <dgm:spPr/>
      <dgm:t>
        <a:bodyPr/>
        <a:lstStyle/>
        <a:p>
          <a:endParaRPr lang="es-ES"/>
        </a:p>
      </dgm:t>
    </dgm:pt>
    <dgm:pt modelId="{F8242174-1EC9-4AFF-89D3-D3AA42CFE4A1}" type="sibTrans" cxnId="{8FEDE4C7-6E6E-4EE8-8751-AA7D96E669AF}">
      <dgm:prSet/>
      <dgm:spPr/>
      <dgm:t>
        <a:bodyPr/>
        <a:lstStyle/>
        <a:p>
          <a:endParaRPr lang="es-ES"/>
        </a:p>
      </dgm:t>
    </dgm:pt>
    <dgm:pt modelId="{6A183D64-6EA6-4482-AA57-12AD62864650}">
      <dgm:prSet phldrT="[Texto]" custT="1"/>
      <dgm:spPr>
        <a:solidFill>
          <a:schemeClr val="accent2"/>
        </a:solidFill>
      </dgm:spPr>
      <dgm:t>
        <a:bodyPr/>
        <a:lstStyle/>
        <a:p>
          <a:r>
            <a:rPr lang="es-ES" sz="2800" dirty="0" smtClean="0"/>
            <a:t>«</a:t>
          </a:r>
          <a:r>
            <a:rPr lang="es-ES" sz="2800" dirty="0" err="1" smtClean="0"/>
            <a:t>Containment</a:t>
          </a:r>
          <a:r>
            <a:rPr lang="es-ES" sz="2800" dirty="0" smtClean="0"/>
            <a:t> </a:t>
          </a:r>
          <a:r>
            <a:rPr lang="es-ES" sz="2800" dirty="0" err="1" smtClean="0"/>
            <a:t>policy</a:t>
          </a:r>
          <a:r>
            <a:rPr lang="es-ES" sz="2800" dirty="0" smtClean="0"/>
            <a:t>» </a:t>
          </a:r>
          <a:r>
            <a:rPr lang="es-ES" sz="2800" dirty="0" err="1" smtClean="0"/>
            <a:t>proclaimed</a:t>
          </a:r>
          <a:r>
            <a:rPr lang="es-ES" sz="2800" dirty="0" smtClean="0"/>
            <a:t> </a:t>
          </a:r>
          <a:r>
            <a:rPr lang="es-ES" sz="2800" dirty="0" err="1" smtClean="0"/>
            <a:t>by</a:t>
          </a:r>
          <a:r>
            <a:rPr lang="es-ES" sz="2800" dirty="0" smtClean="0"/>
            <a:t> Truman in 1947 (Truman Doctrine)</a:t>
          </a:r>
          <a:endParaRPr lang="es-ES" sz="2800" dirty="0"/>
        </a:p>
      </dgm:t>
    </dgm:pt>
    <dgm:pt modelId="{47CCBB0C-FFE4-4252-9C13-F9F47AA7C359}" type="parTrans" cxnId="{4EC0082D-3ED9-4B11-9287-6FEC5537A2D8}">
      <dgm:prSet/>
      <dgm:spPr/>
      <dgm:t>
        <a:bodyPr/>
        <a:lstStyle/>
        <a:p>
          <a:endParaRPr lang="es-ES"/>
        </a:p>
      </dgm:t>
    </dgm:pt>
    <dgm:pt modelId="{D021E405-826B-451D-A9AC-5D4337B3727A}" type="sibTrans" cxnId="{4EC0082D-3ED9-4B11-9287-6FEC5537A2D8}">
      <dgm:prSet/>
      <dgm:spPr/>
      <dgm:t>
        <a:bodyPr/>
        <a:lstStyle/>
        <a:p>
          <a:endParaRPr lang="es-ES"/>
        </a:p>
      </dgm:t>
    </dgm:pt>
    <dgm:pt modelId="{6F2D9F5C-B426-4EAE-88D0-AAEC399CF3C7}">
      <dgm:prSet phldrT="[Texto]" custT="1"/>
      <dgm:spPr>
        <a:solidFill>
          <a:schemeClr val="accent2"/>
        </a:solidFill>
      </dgm:spPr>
      <dgm:t>
        <a:bodyPr/>
        <a:lstStyle/>
        <a:p>
          <a:r>
            <a:rPr lang="es-ES" sz="2800" dirty="0" smtClean="0"/>
            <a:t>«Marshall Plan» 1947 </a:t>
          </a:r>
          <a:endParaRPr lang="es-ES" sz="2800" dirty="0"/>
        </a:p>
      </dgm:t>
    </dgm:pt>
    <dgm:pt modelId="{E855A6F3-562D-4505-B703-0EB5303E7BD1}" type="sibTrans" cxnId="{28C06E6A-AE6A-4D70-B920-96D7CFC621E4}">
      <dgm:prSet/>
      <dgm:spPr/>
    </dgm:pt>
    <dgm:pt modelId="{76657D9A-4F9A-411E-8C20-2C3AC834665D}" type="parTrans" cxnId="{28C06E6A-AE6A-4D70-B920-96D7CFC621E4}">
      <dgm:prSet/>
      <dgm:spPr/>
    </dgm:pt>
    <dgm:pt modelId="{50A224D2-38CB-4E73-B9DD-5BB418FBE843}" type="pres">
      <dgm:prSet presAssocID="{34E1DF1D-45F4-4115-A175-12048C5CE1D8}" presName="linear" presStyleCnt="0">
        <dgm:presLayoutVars>
          <dgm:dir/>
          <dgm:resizeHandles val="exact"/>
        </dgm:presLayoutVars>
      </dgm:prSet>
      <dgm:spPr/>
      <dgm:t>
        <a:bodyPr/>
        <a:lstStyle/>
        <a:p>
          <a:endParaRPr lang="es-ES"/>
        </a:p>
      </dgm:t>
    </dgm:pt>
    <dgm:pt modelId="{AFD475E7-C1B1-4126-828F-CBF3DE99BA2D}" type="pres">
      <dgm:prSet presAssocID="{AC0F2109-29A9-461B-A861-3A0594091BB9}" presName="comp" presStyleCnt="0"/>
      <dgm:spPr/>
    </dgm:pt>
    <dgm:pt modelId="{82E1C52E-ED45-4B6F-BFDC-96C3BD570C5A}" type="pres">
      <dgm:prSet presAssocID="{AC0F2109-29A9-461B-A861-3A0594091BB9}" presName="box" presStyleLbl="node1" presStyleIdx="0" presStyleCnt="1"/>
      <dgm:spPr/>
      <dgm:t>
        <a:bodyPr/>
        <a:lstStyle/>
        <a:p>
          <a:endParaRPr lang="es-ES"/>
        </a:p>
      </dgm:t>
    </dgm:pt>
    <dgm:pt modelId="{60C3E5AF-45D0-40C7-AD00-AC65FF5BB671}" type="pres">
      <dgm:prSet presAssocID="{AC0F2109-29A9-461B-A861-3A0594091BB9}" presName="img"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xmlns=""/>
              </a:ext>
            </a:extLst>
          </a:blip>
          <a:stretch>
            <a:fillRect/>
          </a:stretch>
        </a:blipFill>
      </dgm:spPr>
      <dgm:t>
        <a:bodyPr/>
        <a:lstStyle/>
        <a:p>
          <a:endParaRPr lang="es-ES"/>
        </a:p>
      </dgm:t>
    </dgm:pt>
    <dgm:pt modelId="{D9994EF5-065D-4D01-B9DF-52F85C8F7762}" type="pres">
      <dgm:prSet presAssocID="{AC0F2109-29A9-461B-A861-3A0594091BB9}" presName="text" presStyleLbl="node1" presStyleIdx="0" presStyleCnt="1">
        <dgm:presLayoutVars>
          <dgm:bulletEnabled val="1"/>
        </dgm:presLayoutVars>
      </dgm:prSet>
      <dgm:spPr/>
      <dgm:t>
        <a:bodyPr/>
        <a:lstStyle/>
        <a:p>
          <a:endParaRPr lang="es-ES"/>
        </a:p>
      </dgm:t>
    </dgm:pt>
  </dgm:ptLst>
  <dgm:cxnLst>
    <dgm:cxn modelId="{8FEDE4C7-6E6E-4EE8-8751-AA7D96E669AF}" srcId="{AC0F2109-29A9-461B-A861-3A0594091BB9}" destId="{83FC17CA-ED04-4D6D-85CF-B4CFED4E0E02}" srcOrd="1" destOrd="0" parTransId="{A8AD9A62-CD4D-431D-82B3-656F761780B2}" sibTransId="{F8242174-1EC9-4AFF-89D3-D3AA42CFE4A1}"/>
    <dgm:cxn modelId="{28C06E6A-AE6A-4D70-B920-96D7CFC621E4}" srcId="{0868591D-664C-484F-83C0-C29FFD63296D}" destId="{6F2D9F5C-B426-4EAE-88D0-AAEC399CF3C7}" srcOrd="1" destOrd="0" parTransId="{76657D9A-4F9A-411E-8C20-2C3AC834665D}" sibTransId="{E855A6F3-562D-4505-B703-0EB5303E7BD1}"/>
    <dgm:cxn modelId="{B65C0809-10F9-4DCE-A916-AC825E9C11A5}" type="presOf" srcId="{83FC17CA-ED04-4D6D-85CF-B4CFED4E0E02}" destId="{D9994EF5-065D-4D01-B9DF-52F85C8F7762}" srcOrd="1" destOrd="4" presId="urn:microsoft.com/office/officeart/2005/8/layout/vList4#6"/>
    <dgm:cxn modelId="{83D49304-656B-4208-8BD7-27DA42496882}" srcId="{AC0F2109-29A9-461B-A861-3A0594091BB9}" destId="{0868591D-664C-484F-83C0-C29FFD63296D}" srcOrd="0" destOrd="0" parTransId="{2FFD3D93-95F0-446C-BDC8-4C7D137CE7E9}" sibTransId="{4E469043-DB32-4BD3-A87F-BA70D23DA280}"/>
    <dgm:cxn modelId="{FC66B488-8BD8-46FF-981D-B4211175BC2C}" type="presOf" srcId="{AC0F2109-29A9-461B-A861-3A0594091BB9}" destId="{82E1C52E-ED45-4B6F-BFDC-96C3BD570C5A}" srcOrd="0" destOrd="0" presId="urn:microsoft.com/office/officeart/2005/8/layout/vList4#6"/>
    <dgm:cxn modelId="{52A31EC0-24C9-43A0-A57A-CDE3CC863478}" type="presOf" srcId="{AC0F2109-29A9-461B-A861-3A0594091BB9}" destId="{D9994EF5-065D-4D01-B9DF-52F85C8F7762}" srcOrd="1" destOrd="0" presId="urn:microsoft.com/office/officeart/2005/8/layout/vList4#6"/>
    <dgm:cxn modelId="{A4BD5FC3-83CF-4FF2-865A-71C154D02D25}" type="presOf" srcId="{6A183D64-6EA6-4482-AA57-12AD62864650}" destId="{D9994EF5-065D-4D01-B9DF-52F85C8F7762}" srcOrd="1" destOrd="2" presId="urn:microsoft.com/office/officeart/2005/8/layout/vList4#6"/>
    <dgm:cxn modelId="{B5ECB418-6B2B-4531-865D-E973CB0F8070}" srcId="{34E1DF1D-45F4-4115-A175-12048C5CE1D8}" destId="{AC0F2109-29A9-461B-A861-3A0594091BB9}" srcOrd="0" destOrd="0" parTransId="{7A0B99B7-AD3C-4169-8655-6FFB269D35E5}" sibTransId="{0C60FB8D-ADE0-4D95-9739-F9B0D9AE62A6}"/>
    <dgm:cxn modelId="{39343DEF-B5CF-4600-B36A-4DA267728B8D}" type="presOf" srcId="{34E1DF1D-45F4-4115-A175-12048C5CE1D8}" destId="{50A224D2-38CB-4E73-B9DD-5BB418FBE843}" srcOrd="0" destOrd="0" presId="urn:microsoft.com/office/officeart/2005/8/layout/vList4#6"/>
    <dgm:cxn modelId="{4EC0082D-3ED9-4B11-9287-6FEC5537A2D8}" srcId="{0868591D-664C-484F-83C0-C29FFD63296D}" destId="{6A183D64-6EA6-4482-AA57-12AD62864650}" srcOrd="0" destOrd="0" parTransId="{47CCBB0C-FFE4-4252-9C13-F9F47AA7C359}" sibTransId="{D021E405-826B-451D-A9AC-5D4337B3727A}"/>
    <dgm:cxn modelId="{0F2B963E-4DFE-4C42-B5E2-997AE4A04DF9}" type="presOf" srcId="{83FC17CA-ED04-4D6D-85CF-B4CFED4E0E02}" destId="{82E1C52E-ED45-4B6F-BFDC-96C3BD570C5A}" srcOrd="0" destOrd="4" presId="urn:microsoft.com/office/officeart/2005/8/layout/vList4#6"/>
    <dgm:cxn modelId="{50ACD768-5AE5-403D-AE7D-25D8F17E2BDA}" type="presOf" srcId="{6F2D9F5C-B426-4EAE-88D0-AAEC399CF3C7}" destId="{82E1C52E-ED45-4B6F-BFDC-96C3BD570C5A}" srcOrd="0" destOrd="3" presId="urn:microsoft.com/office/officeart/2005/8/layout/vList4#6"/>
    <dgm:cxn modelId="{1E172AD1-9D02-4B88-92DF-60C0CDC8D2C0}" type="presOf" srcId="{6F2D9F5C-B426-4EAE-88D0-AAEC399CF3C7}" destId="{D9994EF5-065D-4D01-B9DF-52F85C8F7762}" srcOrd="1" destOrd="3" presId="urn:microsoft.com/office/officeart/2005/8/layout/vList4#6"/>
    <dgm:cxn modelId="{5E208247-E0C1-4380-9D8B-F27BE2BB1B55}" type="presOf" srcId="{6A183D64-6EA6-4482-AA57-12AD62864650}" destId="{82E1C52E-ED45-4B6F-BFDC-96C3BD570C5A}" srcOrd="0" destOrd="2" presId="urn:microsoft.com/office/officeart/2005/8/layout/vList4#6"/>
    <dgm:cxn modelId="{F122D446-D0BA-4C0D-AEF0-46C30DEE0B0E}" type="presOf" srcId="{0868591D-664C-484F-83C0-C29FFD63296D}" destId="{82E1C52E-ED45-4B6F-BFDC-96C3BD570C5A}" srcOrd="0" destOrd="1" presId="urn:microsoft.com/office/officeart/2005/8/layout/vList4#6"/>
    <dgm:cxn modelId="{E3D2A70C-DD2C-458F-9387-E7F96EEFB739}" type="presOf" srcId="{0868591D-664C-484F-83C0-C29FFD63296D}" destId="{D9994EF5-065D-4D01-B9DF-52F85C8F7762}" srcOrd="1" destOrd="1" presId="urn:microsoft.com/office/officeart/2005/8/layout/vList4#6"/>
    <dgm:cxn modelId="{AF16ED41-9A6E-4D44-83CE-9C7914AFF357}" type="presParOf" srcId="{50A224D2-38CB-4E73-B9DD-5BB418FBE843}" destId="{AFD475E7-C1B1-4126-828F-CBF3DE99BA2D}" srcOrd="0" destOrd="0" presId="urn:microsoft.com/office/officeart/2005/8/layout/vList4#6"/>
    <dgm:cxn modelId="{A26E0ADA-E18A-48ED-A415-21F9295890EA}" type="presParOf" srcId="{AFD475E7-C1B1-4126-828F-CBF3DE99BA2D}" destId="{82E1C52E-ED45-4B6F-BFDC-96C3BD570C5A}" srcOrd="0" destOrd="0" presId="urn:microsoft.com/office/officeart/2005/8/layout/vList4#6"/>
    <dgm:cxn modelId="{092BE224-FDCF-4312-A9A1-40B9624A537A}" type="presParOf" srcId="{AFD475E7-C1B1-4126-828F-CBF3DE99BA2D}" destId="{60C3E5AF-45D0-40C7-AD00-AC65FF5BB671}" srcOrd="1" destOrd="0" presId="urn:microsoft.com/office/officeart/2005/8/layout/vList4#6"/>
    <dgm:cxn modelId="{714C4327-834C-4AE0-A97A-3B0B48E92B48}" type="presParOf" srcId="{AFD475E7-C1B1-4126-828F-CBF3DE99BA2D}" destId="{D9994EF5-065D-4D01-B9DF-52F85C8F7762}" srcOrd="2" destOrd="0" presId="urn:microsoft.com/office/officeart/2005/8/layout/vList4#6"/>
  </dgm:cxnLst>
  <dgm:bg>
    <a:solidFill>
      <a:schemeClr val="bg1"/>
    </a:soli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4E1DF1D-45F4-4115-A175-12048C5CE1D8}" type="doc">
      <dgm:prSet loTypeId="urn:microsoft.com/office/officeart/2005/8/layout/vList4#7" loCatId="list" qsTypeId="urn:microsoft.com/office/officeart/2005/8/quickstyle/simple1" qsCatId="simple" csTypeId="urn:microsoft.com/office/officeart/2005/8/colors/accent1_2" csCatId="accent1" phldr="1"/>
      <dgm:spPr/>
      <dgm:t>
        <a:bodyPr/>
        <a:lstStyle/>
        <a:p>
          <a:endParaRPr lang="es-ES"/>
        </a:p>
      </dgm:t>
    </dgm:pt>
    <dgm:pt modelId="{AC0F2109-29A9-461B-A861-3A0594091BB9}">
      <dgm:prSet phldrT="[Texto]"/>
      <dgm:spPr>
        <a:solidFill>
          <a:schemeClr val="accent2"/>
        </a:solidFill>
      </dgm:spPr>
      <dgm:t>
        <a:bodyPr/>
        <a:lstStyle/>
        <a:p>
          <a:r>
            <a:rPr lang="es-ES" sz="3200" dirty="0" err="1" smtClean="0"/>
            <a:t>The</a:t>
          </a:r>
          <a:r>
            <a:rPr lang="es-ES" sz="3200" dirty="0" smtClean="0"/>
            <a:t> </a:t>
          </a:r>
          <a:r>
            <a:rPr lang="es-ES" sz="3200" dirty="0" err="1" smtClean="0"/>
            <a:t>world</a:t>
          </a:r>
          <a:r>
            <a:rPr lang="es-ES" sz="3200" dirty="0" smtClean="0"/>
            <a:t> </a:t>
          </a:r>
          <a:r>
            <a:rPr lang="es-ES" sz="3200" dirty="0" err="1" smtClean="0"/>
            <a:t>divided</a:t>
          </a:r>
          <a:r>
            <a:rPr lang="es-ES" sz="3200" dirty="0" smtClean="0"/>
            <a:t> </a:t>
          </a:r>
          <a:r>
            <a:rPr lang="es-ES" sz="3200" dirty="0" err="1" smtClean="0"/>
            <a:t>into</a:t>
          </a:r>
          <a:r>
            <a:rPr lang="es-ES" sz="3200" dirty="0" smtClean="0"/>
            <a:t> </a:t>
          </a:r>
          <a:r>
            <a:rPr lang="es-ES" sz="3200" dirty="0" err="1" smtClean="0"/>
            <a:t>two</a:t>
          </a:r>
          <a:r>
            <a:rPr lang="es-ES" sz="3200" dirty="0" smtClean="0"/>
            <a:t> blocks 1945-1955</a:t>
          </a:r>
        </a:p>
      </dgm:t>
    </dgm:pt>
    <dgm:pt modelId="{7A0B99B7-AD3C-4169-8655-6FFB269D35E5}" type="parTrans" cxnId="{B5ECB418-6B2B-4531-865D-E973CB0F8070}">
      <dgm:prSet/>
      <dgm:spPr/>
      <dgm:t>
        <a:bodyPr/>
        <a:lstStyle/>
        <a:p>
          <a:endParaRPr lang="es-ES"/>
        </a:p>
      </dgm:t>
    </dgm:pt>
    <dgm:pt modelId="{0C60FB8D-ADE0-4D95-9739-F9B0D9AE62A6}" type="sibTrans" cxnId="{B5ECB418-6B2B-4531-865D-E973CB0F8070}">
      <dgm:prSet/>
      <dgm:spPr/>
      <dgm:t>
        <a:bodyPr/>
        <a:lstStyle/>
        <a:p>
          <a:endParaRPr lang="es-ES"/>
        </a:p>
      </dgm:t>
    </dgm:pt>
    <dgm:pt modelId="{83FC17CA-ED04-4D6D-85CF-B4CFED4E0E02}">
      <dgm:prSet phldrT="[Texto]" custT="1"/>
      <dgm:spPr>
        <a:solidFill>
          <a:schemeClr val="accent2"/>
        </a:solidFill>
      </dgm:spPr>
      <dgm:t>
        <a:bodyPr/>
        <a:lstStyle/>
        <a:p>
          <a:endParaRPr lang="es-ES" sz="2800" dirty="0"/>
        </a:p>
      </dgm:t>
    </dgm:pt>
    <dgm:pt modelId="{A8AD9A62-CD4D-431D-82B3-656F761780B2}" type="parTrans" cxnId="{8FEDE4C7-6E6E-4EE8-8751-AA7D96E669AF}">
      <dgm:prSet/>
      <dgm:spPr/>
      <dgm:t>
        <a:bodyPr/>
        <a:lstStyle/>
        <a:p>
          <a:endParaRPr lang="es-ES"/>
        </a:p>
      </dgm:t>
    </dgm:pt>
    <dgm:pt modelId="{F8242174-1EC9-4AFF-89D3-D3AA42CFE4A1}" type="sibTrans" cxnId="{8FEDE4C7-6E6E-4EE8-8751-AA7D96E669AF}">
      <dgm:prSet/>
      <dgm:spPr/>
      <dgm:t>
        <a:bodyPr/>
        <a:lstStyle/>
        <a:p>
          <a:endParaRPr lang="es-ES"/>
        </a:p>
      </dgm:t>
    </dgm:pt>
    <dgm:pt modelId="{6A183D64-6EA6-4482-AA57-12AD62864650}">
      <dgm:prSet phldrT="[Texto]" custT="1"/>
      <dgm:spPr>
        <a:solidFill>
          <a:schemeClr val="accent2"/>
        </a:solidFill>
      </dgm:spPr>
      <dgm:t>
        <a:bodyPr/>
        <a:lstStyle/>
        <a:p>
          <a:r>
            <a:rPr lang="es-ES" sz="2800" dirty="0" smtClean="0"/>
            <a:t>«</a:t>
          </a:r>
          <a:r>
            <a:rPr lang="es-ES" sz="2800" dirty="0" err="1" smtClean="0"/>
            <a:t>Containment</a:t>
          </a:r>
          <a:r>
            <a:rPr lang="es-ES" sz="2800" dirty="0" smtClean="0"/>
            <a:t> </a:t>
          </a:r>
          <a:r>
            <a:rPr lang="es-ES" sz="2800" dirty="0" err="1" smtClean="0"/>
            <a:t>policy</a:t>
          </a:r>
          <a:r>
            <a:rPr lang="es-ES" sz="2800" dirty="0" smtClean="0"/>
            <a:t>» </a:t>
          </a:r>
          <a:r>
            <a:rPr lang="es-ES" sz="2800" dirty="0" err="1" smtClean="0"/>
            <a:t>proclaimed</a:t>
          </a:r>
          <a:r>
            <a:rPr lang="es-ES" sz="2800" dirty="0" smtClean="0"/>
            <a:t> </a:t>
          </a:r>
          <a:r>
            <a:rPr lang="es-ES" sz="2800" dirty="0" err="1" smtClean="0"/>
            <a:t>by</a:t>
          </a:r>
          <a:r>
            <a:rPr lang="es-ES" sz="2800" dirty="0" smtClean="0"/>
            <a:t> Truman in 1947 (Truman Doctrine)</a:t>
          </a:r>
          <a:endParaRPr lang="es-ES" sz="2800" dirty="0"/>
        </a:p>
      </dgm:t>
    </dgm:pt>
    <dgm:pt modelId="{47CCBB0C-FFE4-4252-9C13-F9F47AA7C359}" type="parTrans" cxnId="{4EC0082D-3ED9-4B11-9287-6FEC5537A2D8}">
      <dgm:prSet/>
      <dgm:spPr/>
      <dgm:t>
        <a:bodyPr/>
        <a:lstStyle/>
        <a:p>
          <a:endParaRPr lang="es-ES"/>
        </a:p>
      </dgm:t>
    </dgm:pt>
    <dgm:pt modelId="{D021E405-826B-451D-A9AC-5D4337B3727A}" type="sibTrans" cxnId="{4EC0082D-3ED9-4B11-9287-6FEC5537A2D8}">
      <dgm:prSet/>
      <dgm:spPr/>
      <dgm:t>
        <a:bodyPr/>
        <a:lstStyle/>
        <a:p>
          <a:endParaRPr lang="es-ES"/>
        </a:p>
      </dgm:t>
    </dgm:pt>
    <dgm:pt modelId="{6F2D9F5C-B426-4EAE-88D0-AAEC399CF3C7}">
      <dgm:prSet phldrT="[Texto]" custT="1"/>
      <dgm:spPr>
        <a:solidFill>
          <a:schemeClr val="accent2"/>
        </a:solidFill>
      </dgm:spPr>
      <dgm:t>
        <a:bodyPr/>
        <a:lstStyle/>
        <a:p>
          <a:r>
            <a:rPr lang="es-ES" sz="2400" dirty="0" err="1" smtClean="0"/>
            <a:t>Britain</a:t>
          </a:r>
          <a:r>
            <a:rPr lang="es-ES" sz="2400" dirty="0" smtClean="0"/>
            <a:t> </a:t>
          </a:r>
          <a:r>
            <a:rPr lang="es-ES" sz="2400" dirty="0" err="1" smtClean="0"/>
            <a:t>gave</a:t>
          </a:r>
          <a:r>
            <a:rPr lang="es-ES" sz="2400" dirty="0" smtClean="0"/>
            <a:t> up </a:t>
          </a:r>
          <a:r>
            <a:rPr lang="es-ES" sz="2400" dirty="0" err="1" smtClean="0"/>
            <a:t>helping</a:t>
          </a:r>
          <a:r>
            <a:rPr lang="es-ES" sz="2400" dirty="0" smtClean="0"/>
            <a:t> </a:t>
          </a:r>
          <a:r>
            <a:rPr lang="es-ES" sz="2400" dirty="0" err="1" smtClean="0"/>
            <a:t>Greece</a:t>
          </a:r>
          <a:endParaRPr lang="es-ES" sz="2400" dirty="0"/>
        </a:p>
      </dgm:t>
    </dgm:pt>
    <dgm:pt modelId="{E855A6F3-562D-4505-B703-0EB5303E7BD1}" type="sibTrans" cxnId="{28C06E6A-AE6A-4D70-B920-96D7CFC621E4}">
      <dgm:prSet/>
      <dgm:spPr/>
      <dgm:t>
        <a:bodyPr/>
        <a:lstStyle/>
        <a:p>
          <a:endParaRPr lang="es-ES"/>
        </a:p>
      </dgm:t>
    </dgm:pt>
    <dgm:pt modelId="{76657D9A-4F9A-411E-8C20-2C3AC834665D}" type="parTrans" cxnId="{28C06E6A-AE6A-4D70-B920-96D7CFC621E4}">
      <dgm:prSet/>
      <dgm:spPr/>
      <dgm:t>
        <a:bodyPr/>
        <a:lstStyle/>
        <a:p>
          <a:endParaRPr lang="es-ES"/>
        </a:p>
      </dgm:t>
    </dgm:pt>
    <dgm:pt modelId="{799632D1-CE5D-449D-93FD-450A21698690}">
      <dgm:prSet phldrT="[Texto]" custT="1"/>
      <dgm:spPr>
        <a:solidFill>
          <a:schemeClr val="accent2"/>
        </a:solidFill>
      </dgm:spPr>
      <dgm:t>
        <a:bodyPr/>
        <a:lstStyle/>
        <a:p>
          <a:r>
            <a:rPr lang="es-ES" sz="2400" dirty="0" smtClean="0"/>
            <a:t>US </a:t>
          </a:r>
          <a:r>
            <a:rPr lang="es-ES" sz="2400" dirty="0" err="1" smtClean="0"/>
            <a:t>took</a:t>
          </a:r>
          <a:r>
            <a:rPr lang="es-ES" sz="2400" dirty="0" smtClean="0"/>
            <a:t> </a:t>
          </a:r>
          <a:r>
            <a:rPr lang="es-ES" sz="2400" dirty="0" err="1" smtClean="0"/>
            <a:t>over</a:t>
          </a:r>
          <a:r>
            <a:rPr lang="es-ES" sz="2400" dirty="0" smtClean="0"/>
            <a:t> </a:t>
          </a:r>
          <a:r>
            <a:rPr lang="es-ES" sz="2400" dirty="0" smtClean="0">
              <a:sym typeface="Wingdings" pitchFamily="2" charset="2"/>
            </a:rPr>
            <a:t> </a:t>
          </a:r>
          <a:r>
            <a:rPr lang="es-ES" sz="2400" dirty="0" err="1" smtClean="0">
              <a:sym typeface="Wingdings" pitchFamily="2" charset="2"/>
            </a:rPr>
            <a:t>Any</a:t>
          </a:r>
          <a:r>
            <a:rPr lang="es-ES" sz="2400" dirty="0" smtClean="0">
              <a:sym typeface="Wingdings" pitchFamily="2" charset="2"/>
            </a:rPr>
            <a:t> </a:t>
          </a:r>
          <a:r>
            <a:rPr lang="es-ES" sz="2400" dirty="0" err="1" smtClean="0">
              <a:sym typeface="Wingdings" pitchFamily="2" charset="2"/>
            </a:rPr>
            <a:t>other</a:t>
          </a:r>
          <a:r>
            <a:rPr lang="es-ES" sz="2400" dirty="0" smtClean="0">
              <a:sym typeface="Wingdings" pitchFamily="2" charset="2"/>
            </a:rPr>
            <a:t> </a:t>
          </a:r>
          <a:r>
            <a:rPr lang="es-ES" sz="2400" dirty="0" err="1" smtClean="0">
              <a:sym typeface="Wingdings" pitchFamily="2" charset="2"/>
            </a:rPr>
            <a:t>communist</a:t>
          </a:r>
          <a:r>
            <a:rPr lang="es-ES" sz="2400" dirty="0" smtClean="0">
              <a:sym typeface="Wingdings" pitchFamily="2" charset="2"/>
            </a:rPr>
            <a:t> </a:t>
          </a:r>
          <a:r>
            <a:rPr lang="es-ES" sz="2400" dirty="0" err="1" smtClean="0">
              <a:sym typeface="Wingdings" pitchFamily="2" charset="2"/>
            </a:rPr>
            <a:t>aggresion</a:t>
          </a:r>
          <a:r>
            <a:rPr lang="es-ES" sz="2400" dirty="0" smtClean="0">
              <a:sym typeface="Wingdings" pitchFamily="2" charset="2"/>
            </a:rPr>
            <a:t> </a:t>
          </a:r>
          <a:r>
            <a:rPr lang="es-ES" sz="2400" dirty="0" err="1" smtClean="0">
              <a:sym typeface="Wingdings" pitchFamily="2" charset="2"/>
            </a:rPr>
            <a:t>will</a:t>
          </a:r>
          <a:r>
            <a:rPr lang="es-ES" sz="2400" dirty="0" smtClean="0">
              <a:sym typeface="Wingdings" pitchFamily="2" charset="2"/>
            </a:rPr>
            <a:t> be </a:t>
          </a:r>
          <a:r>
            <a:rPr lang="es-ES" sz="2400" dirty="0" err="1" smtClean="0">
              <a:sym typeface="Wingdings" pitchFamily="2" charset="2"/>
            </a:rPr>
            <a:t>contained</a:t>
          </a:r>
          <a:r>
            <a:rPr lang="es-ES" sz="2400" dirty="0" smtClean="0">
              <a:sym typeface="Wingdings" pitchFamily="2" charset="2"/>
            </a:rPr>
            <a:t>  </a:t>
          </a:r>
          <a:r>
            <a:rPr lang="es-ES" sz="2400" dirty="0" err="1" smtClean="0">
              <a:sym typeface="Wingdings" pitchFamily="2" charset="2"/>
            </a:rPr>
            <a:t>by</a:t>
          </a:r>
          <a:r>
            <a:rPr lang="es-ES" sz="2400" dirty="0" smtClean="0">
              <a:sym typeface="Wingdings" pitchFamily="2" charset="2"/>
            </a:rPr>
            <a:t> </a:t>
          </a:r>
          <a:r>
            <a:rPr lang="es-ES" sz="2400" dirty="0" err="1" smtClean="0">
              <a:sym typeface="Wingdings" pitchFamily="2" charset="2"/>
            </a:rPr>
            <a:t>the</a:t>
          </a:r>
          <a:r>
            <a:rPr lang="es-ES" sz="2400" dirty="0" smtClean="0">
              <a:sym typeface="Wingdings" pitchFamily="2" charset="2"/>
            </a:rPr>
            <a:t> US  </a:t>
          </a:r>
          <a:endParaRPr lang="es-ES" sz="2400" dirty="0"/>
        </a:p>
      </dgm:t>
    </dgm:pt>
    <dgm:pt modelId="{7F4C59C7-C0D5-47E1-B693-8B2FCE6F3E5A}" type="parTrans" cxnId="{B292F3A4-C00A-43AE-858D-310001D78690}">
      <dgm:prSet/>
      <dgm:spPr/>
      <dgm:t>
        <a:bodyPr/>
        <a:lstStyle/>
        <a:p>
          <a:endParaRPr lang="es-ES"/>
        </a:p>
      </dgm:t>
    </dgm:pt>
    <dgm:pt modelId="{9BDDEC7A-A9BE-4AEF-9BEE-BD222B44F5B2}" type="sibTrans" cxnId="{B292F3A4-C00A-43AE-858D-310001D78690}">
      <dgm:prSet/>
      <dgm:spPr/>
      <dgm:t>
        <a:bodyPr/>
        <a:lstStyle/>
        <a:p>
          <a:endParaRPr lang="es-ES"/>
        </a:p>
      </dgm:t>
    </dgm:pt>
    <dgm:pt modelId="{50A224D2-38CB-4E73-B9DD-5BB418FBE843}" type="pres">
      <dgm:prSet presAssocID="{34E1DF1D-45F4-4115-A175-12048C5CE1D8}" presName="linear" presStyleCnt="0">
        <dgm:presLayoutVars>
          <dgm:dir/>
          <dgm:resizeHandles val="exact"/>
        </dgm:presLayoutVars>
      </dgm:prSet>
      <dgm:spPr/>
      <dgm:t>
        <a:bodyPr/>
        <a:lstStyle/>
        <a:p>
          <a:endParaRPr lang="es-ES"/>
        </a:p>
      </dgm:t>
    </dgm:pt>
    <dgm:pt modelId="{AFD475E7-C1B1-4126-828F-CBF3DE99BA2D}" type="pres">
      <dgm:prSet presAssocID="{AC0F2109-29A9-461B-A861-3A0594091BB9}" presName="comp" presStyleCnt="0"/>
      <dgm:spPr/>
    </dgm:pt>
    <dgm:pt modelId="{82E1C52E-ED45-4B6F-BFDC-96C3BD570C5A}" type="pres">
      <dgm:prSet presAssocID="{AC0F2109-29A9-461B-A861-3A0594091BB9}" presName="box" presStyleLbl="node1" presStyleIdx="0" presStyleCnt="1"/>
      <dgm:spPr/>
      <dgm:t>
        <a:bodyPr/>
        <a:lstStyle/>
        <a:p>
          <a:endParaRPr lang="es-ES"/>
        </a:p>
      </dgm:t>
    </dgm:pt>
    <dgm:pt modelId="{60C3E5AF-45D0-40C7-AD00-AC65FF5BB671}" type="pres">
      <dgm:prSet presAssocID="{AC0F2109-29A9-461B-A861-3A0594091BB9}" presName="img" presStyleLbl="fgImgPlace1" presStyleIdx="0" presStyleCnt="1"/>
      <dgm:spPr>
        <a:blipFill rotWithShape="1">
          <a:blip xmlns:r="http://schemas.openxmlformats.org/officeDocument/2006/relationships" r:embed="rId1" cstate="email">
            <a:extLst>
              <a:ext uri="{28A0092B-C50C-407E-A947-70E740481C1C}">
                <a14:useLocalDpi xmlns:a14="http://schemas.microsoft.com/office/drawing/2010/main" xmlns=""/>
              </a:ext>
            </a:extLst>
          </a:blip>
          <a:stretch>
            <a:fillRect/>
          </a:stretch>
        </a:blipFill>
      </dgm:spPr>
      <dgm:t>
        <a:bodyPr/>
        <a:lstStyle/>
        <a:p>
          <a:endParaRPr lang="es-ES"/>
        </a:p>
      </dgm:t>
    </dgm:pt>
    <dgm:pt modelId="{D9994EF5-065D-4D01-B9DF-52F85C8F7762}" type="pres">
      <dgm:prSet presAssocID="{AC0F2109-29A9-461B-A861-3A0594091BB9}" presName="text" presStyleLbl="node1" presStyleIdx="0" presStyleCnt="1">
        <dgm:presLayoutVars>
          <dgm:bulletEnabled val="1"/>
        </dgm:presLayoutVars>
      </dgm:prSet>
      <dgm:spPr/>
      <dgm:t>
        <a:bodyPr/>
        <a:lstStyle/>
        <a:p>
          <a:endParaRPr lang="es-ES"/>
        </a:p>
      </dgm:t>
    </dgm:pt>
  </dgm:ptLst>
  <dgm:cxnLst>
    <dgm:cxn modelId="{07D94445-DD1D-43FA-904B-CE3DAC6EBF1E}" type="presOf" srcId="{83FC17CA-ED04-4D6D-85CF-B4CFED4E0E02}" destId="{D9994EF5-065D-4D01-B9DF-52F85C8F7762}" srcOrd="1" destOrd="4" presId="urn:microsoft.com/office/officeart/2005/8/layout/vList4#7"/>
    <dgm:cxn modelId="{FFD3DE03-8C25-4A70-B11F-7FDF301CB2A8}" type="presOf" srcId="{6F2D9F5C-B426-4EAE-88D0-AAEC399CF3C7}" destId="{D9994EF5-065D-4D01-B9DF-52F85C8F7762}" srcOrd="1" destOrd="2" presId="urn:microsoft.com/office/officeart/2005/8/layout/vList4#7"/>
    <dgm:cxn modelId="{8FEDE4C7-6E6E-4EE8-8751-AA7D96E669AF}" srcId="{AC0F2109-29A9-461B-A861-3A0594091BB9}" destId="{83FC17CA-ED04-4D6D-85CF-B4CFED4E0E02}" srcOrd="1" destOrd="0" parTransId="{A8AD9A62-CD4D-431D-82B3-656F761780B2}" sibTransId="{F8242174-1EC9-4AFF-89D3-D3AA42CFE4A1}"/>
    <dgm:cxn modelId="{94F7C098-D58F-4B9B-A658-F98CFDE92B16}" type="presOf" srcId="{799632D1-CE5D-449D-93FD-450A21698690}" destId="{82E1C52E-ED45-4B6F-BFDC-96C3BD570C5A}" srcOrd="0" destOrd="3" presId="urn:microsoft.com/office/officeart/2005/8/layout/vList4#7"/>
    <dgm:cxn modelId="{28C06E6A-AE6A-4D70-B920-96D7CFC621E4}" srcId="{6A183D64-6EA6-4482-AA57-12AD62864650}" destId="{6F2D9F5C-B426-4EAE-88D0-AAEC399CF3C7}" srcOrd="0" destOrd="0" parTransId="{76657D9A-4F9A-411E-8C20-2C3AC834665D}" sibTransId="{E855A6F3-562D-4505-B703-0EB5303E7BD1}"/>
    <dgm:cxn modelId="{DB335154-26FB-4E72-8255-515FE078894E}" type="presOf" srcId="{34E1DF1D-45F4-4115-A175-12048C5CE1D8}" destId="{50A224D2-38CB-4E73-B9DD-5BB418FBE843}" srcOrd="0" destOrd="0" presId="urn:microsoft.com/office/officeart/2005/8/layout/vList4#7"/>
    <dgm:cxn modelId="{9CAB0BB5-8511-4548-9E8C-072F763F6B5A}" type="presOf" srcId="{AC0F2109-29A9-461B-A861-3A0594091BB9}" destId="{D9994EF5-065D-4D01-B9DF-52F85C8F7762}" srcOrd="1" destOrd="0" presId="urn:microsoft.com/office/officeart/2005/8/layout/vList4#7"/>
    <dgm:cxn modelId="{B5ECB418-6B2B-4531-865D-E973CB0F8070}" srcId="{34E1DF1D-45F4-4115-A175-12048C5CE1D8}" destId="{AC0F2109-29A9-461B-A861-3A0594091BB9}" srcOrd="0" destOrd="0" parTransId="{7A0B99B7-AD3C-4169-8655-6FFB269D35E5}" sibTransId="{0C60FB8D-ADE0-4D95-9739-F9B0D9AE62A6}"/>
    <dgm:cxn modelId="{95BFCEE3-4860-439B-BD4C-863CBF950C1E}" type="presOf" srcId="{AC0F2109-29A9-461B-A861-3A0594091BB9}" destId="{82E1C52E-ED45-4B6F-BFDC-96C3BD570C5A}" srcOrd="0" destOrd="0" presId="urn:microsoft.com/office/officeart/2005/8/layout/vList4#7"/>
    <dgm:cxn modelId="{EB5B0944-00BD-421D-9F6F-2354BEA9CCB3}" type="presOf" srcId="{83FC17CA-ED04-4D6D-85CF-B4CFED4E0E02}" destId="{82E1C52E-ED45-4B6F-BFDC-96C3BD570C5A}" srcOrd="0" destOrd="4" presId="urn:microsoft.com/office/officeart/2005/8/layout/vList4#7"/>
    <dgm:cxn modelId="{4EC0082D-3ED9-4B11-9287-6FEC5537A2D8}" srcId="{AC0F2109-29A9-461B-A861-3A0594091BB9}" destId="{6A183D64-6EA6-4482-AA57-12AD62864650}" srcOrd="0" destOrd="0" parTransId="{47CCBB0C-FFE4-4252-9C13-F9F47AA7C359}" sibTransId="{D021E405-826B-451D-A9AC-5D4337B3727A}"/>
    <dgm:cxn modelId="{B7EEEFF4-D007-44C4-A24E-B7125D90FE9C}" type="presOf" srcId="{6A183D64-6EA6-4482-AA57-12AD62864650}" destId="{82E1C52E-ED45-4B6F-BFDC-96C3BD570C5A}" srcOrd="0" destOrd="1" presId="urn:microsoft.com/office/officeart/2005/8/layout/vList4#7"/>
    <dgm:cxn modelId="{5E2D8CF4-C017-40D1-A1A8-CF82318034BA}" type="presOf" srcId="{799632D1-CE5D-449D-93FD-450A21698690}" destId="{D9994EF5-065D-4D01-B9DF-52F85C8F7762}" srcOrd="1" destOrd="3" presId="urn:microsoft.com/office/officeart/2005/8/layout/vList4#7"/>
    <dgm:cxn modelId="{B292F3A4-C00A-43AE-858D-310001D78690}" srcId="{6A183D64-6EA6-4482-AA57-12AD62864650}" destId="{799632D1-CE5D-449D-93FD-450A21698690}" srcOrd="1" destOrd="0" parTransId="{7F4C59C7-C0D5-47E1-B693-8B2FCE6F3E5A}" sibTransId="{9BDDEC7A-A9BE-4AEF-9BEE-BD222B44F5B2}"/>
    <dgm:cxn modelId="{0B6690D7-C9AE-4E6C-94CE-0BDD28A5240C}" type="presOf" srcId="{6F2D9F5C-B426-4EAE-88D0-AAEC399CF3C7}" destId="{82E1C52E-ED45-4B6F-BFDC-96C3BD570C5A}" srcOrd="0" destOrd="2" presId="urn:microsoft.com/office/officeart/2005/8/layout/vList4#7"/>
    <dgm:cxn modelId="{9FDE4AF8-2AEF-4499-883D-52BFC2F00862}" type="presOf" srcId="{6A183D64-6EA6-4482-AA57-12AD62864650}" destId="{D9994EF5-065D-4D01-B9DF-52F85C8F7762}" srcOrd="1" destOrd="1" presId="urn:microsoft.com/office/officeart/2005/8/layout/vList4#7"/>
    <dgm:cxn modelId="{6A8AC494-E0E8-4C1F-B48B-54B84224EC6D}" type="presParOf" srcId="{50A224D2-38CB-4E73-B9DD-5BB418FBE843}" destId="{AFD475E7-C1B1-4126-828F-CBF3DE99BA2D}" srcOrd="0" destOrd="0" presId="urn:microsoft.com/office/officeart/2005/8/layout/vList4#7"/>
    <dgm:cxn modelId="{437D6257-A79D-458E-9DED-3339E6002201}" type="presParOf" srcId="{AFD475E7-C1B1-4126-828F-CBF3DE99BA2D}" destId="{82E1C52E-ED45-4B6F-BFDC-96C3BD570C5A}" srcOrd="0" destOrd="0" presId="urn:microsoft.com/office/officeart/2005/8/layout/vList4#7"/>
    <dgm:cxn modelId="{94378A13-202B-43C9-B6F4-5657898FC2D7}" type="presParOf" srcId="{AFD475E7-C1B1-4126-828F-CBF3DE99BA2D}" destId="{60C3E5AF-45D0-40C7-AD00-AC65FF5BB671}" srcOrd="1" destOrd="0" presId="urn:microsoft.com/office/officeart/2005/8/layout/vList4#7"/>
    <dgm:cxn modelId="{E067F640-36A4-44B7-89F5-CFD6FBF16D79}" type="presParOf" srcId="{AFD475E7-C1B1-4126-828F-CBF3DE99BA2D}" destId="{D9994EF5-065D-4D01-B9DF-52F85C8F7762}" srcOrd="2" destOrd="0" presId="urn:microsoft.com/office/officeart/2005/8/layout/vList4#7"/>
  </dgm:cxnLst>
  <dgm:bg>
    <a:solidFill>
      <a:schemeClr val="bg1"/>
    </a:soli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4E1DF1D-45F4-4115-A175-12048C5CE1D8}" type="doc">
      <dgm:prSet loTypeId="urn:microsoft.com/office/officeart/2005/8/layout/vList4#8" loCatId="list" qsTypeId="urn:microsoft.com/office/officeart/2005/8/quickstyle/simple1" qsCatId="simple" csTypeId="urn:microsoft.com/office/officeart/2005/8/colors/accent1_2" csCatId="accent1" phldr="1"/>
      <dgm:spPr/>
      <dgm:t>
        <a:bodyPr/>
        <a:lstStyle/>
        <a:p>
          <a:endParaRPr lang="es-ES"/>
        </a:p>
      </dgm:t>
    </dgm:pt>
    <dgm:pt modelId="{AC0F2109-29A9-461B-A861-3A0594091BB9}">
      <dgm:prSet phldrT="[Texto]"/>
      <dgm:spPr>
        <a:solidFill>
          <a:schemeClr val="accent2"/>
        </a:solidFill>
      </dgm:spPr>
      <dgm:t>
        <a:bodyPr/>
        <a:lstStyle/>
        <a:p>
          <a:r>
            <a:rPr lang="es-ES" sz="3200" dirty="0" err="1" smtClean="0"/>
            <a:t>The</a:t>
          </a:r>
          <a:r>
            <a:rPr lang="es-ES" sz="3200" dirty="0" smtClean="0"/>
            <a:t> </a:t>
          </a:r>
          <a:r>
            <a:rPr lang="es-ES" sz="3200" dirty="0" err="1" smtClean="0"/>
            <a:t>world</a:t>
          </a:r>
          <a:r>
            <a:rPr lang="es-ES" sz="3200" dirty="0" smtClean="0"/>
            <a:t> </a:t>
          </a:r>
          <a:r>
            <a:rPr lang="es-ES" sz="3200" dirty="0" err="1" smtClean="0"/>
            <a:t>divided</a:t>
          </a:r>
          <a:r>
            <a:rPr lang="es-ES" sz="3200" dirty="0" smtClean="0"/>
            <a:t> </a:t>
          </a:r>
          <a:r>
            <a:rPr lang="es-ES" sz="3200" dirty="0" err="1" smtClean="0"/>
            <a:t>into</a:t>
          </a:r>
          <a:r>
            <a:rPr lang="es-ES" sz="3200" dirty="0" smtClean="0"/>
            <a:t> </a:t>
          </a:r>
          <a:r>
            <a:rPr lang="es-ES" sz="3200" dirty="0" err="1" smtClean="0"/>
            <a:t>two</a:t>
          </a:r>
          <a:r>
            <a:rPr lang="es-ES" sz="3200" dirty="0" smtClean="0"/>
            <a:t> blocks 1945-1955</a:t>
          </a:r>
        </a:p>
      </dgm:t>
    </dgm:pt>
    <dgm:pt modelId="{7A0B99B7-AD3C-4169-8655-6FFB269D35E5}" type="parTrans" cxnId="{B5ECB418-6B2B-4531-865D-E973CB0F8070}">
      <dgm:prSet/>
      <dgm:spPr/>
      <dgm:t>
        <a:bodyPr/>
        <a:lstStyle/>
        <a:p>
          <a:endParaRPr lang="es-ES"/>
        </a:p>
      </dgm:t>
    </dgm:pt>
    <dgm:pt modelId="{0C60FB8D-ADE0-4D95-9739-F9B0D9AE62A6}" type="sibTrans" cxnId="{B5ECB418-6B2B-4531-865D-E973CB0F8070}">
      <dgm:prSet/>
      <dgm:spPr/>
      <dgm:t>
        <a:bodyPr/>
        <a:lstStyle/>
        <a:p>
          <a:endParaRPr lang="es-ES"/>
        </a:p>
      </dgm:t>
    </dgm:pt>
    <dgm:pt modelId="{83FC17CA-ED04-4D6D-85CF-B4CFED4E0E02}">
      <dgm:prSet phldrT="[Texto]" custT="1"/>
      <dgm:spPr>
        <a:solidFill>
          <a:schemeClr val="accent2"/>
        </a:solidFill>
      </dgm:spPr>
      <dgm:t>
        <a:bodyPr/>
        <a:lstStyle/>
        <a:p>
          <a:endParaRPr lang="es-ES" sz="2800" dirty="0"/>
        </a:p>
      </dgm:t>
    </dgm:pt>
    <dgm:pt modelId="{A8AD9A62-CD4D-431D-82B3-656F761780B2}" type="parTrans" cxnId="{8FEDE4C7-6E6E-4EE8-8751-AA7D96E669AF}">
      <dgm:prSet/>
      <dgm:spPr/>
      <dgm:t>
        <a:bodyPr/>
        <a:lstStyle/>
        <a:p>
          <a:endParaRPr lang="es-ES"/>
        </a:p>
      </dgm:t>
    </dgm:pt>
    <dgm:pt modelId="{F8242174-1EC9-4AFF-89D3-D3AA42CFE4A1}" type="sibTrans" cxnId="{8FEDE4C7-6E6E-4EE8-8751-AA7D96E669AF}">
      <dgm:prSet/>
      <dgm:spPr/>
      <dgm:t>
        <a:bodyPr/>
        <a:lstStyle/>
        <a:p>
          <a:endParaRPr lang="es-ES"/>
        </a:p>
      </dgm:t>
    </dgm:pt>
    <dgm:pt modelId="{6F2D9F5C-B426-4EAE-88D0-AAEC399CF3C7}">
      <dgm:prSet phldrT="[Texto]" custT="1"/>
      <dgm:spPr>
        <a:solidFill>
          <a:schemeClr val="accent2"/>
        </a:solidFill>
      </dgm:spPr>
      <dgm:t>
        <a:bodyPr/>
        <a:lstStyle/>
        <a:p>
          <a:r>
            <a:rPr lang="es-ES" sz="2800" dirty="0" smtClean="0"/>
            <a:t>«Marshall Plan» 1947 </a:t>
          </a:r>
          <a:endParaRPr lang="es-ES" sz="2800" dirty="0"/>
        </a:p>
      </dgm:t>
    </dgm:pt>
    <dgm:pt modelId="{E855A6F3-562D-4505-B703-0EB5303E7BD1}" type="sibTrans" cxnId="{28C06E6A-AE6A-4D70-B920-96D7CFC621E4}">
      <dgm:prSet/>
      <dgm:spPr/>
    </dgm:pt>
    <dgm:pt modelId="{76657D9A-4F9A-411E-8C20-2C3AC834665D}" type="parTrans" cxnId="{28C06E6A-AE6A-4D70-B920-96D7CFC621E4}">
      <dgm:prSet/>
      <dgm:spPr/>
    </dgm:pt>
    <dgm:pt modelId="{95DE4657-69BB-4E76-95DB-C31E2876BE81}">
      <dgm:prSet phldrT="[Texto]" custT="1"/>
      <dgm:spPr>
        <a:solidFill>
          <a:schemeClr val="accent2"/>
        </a:solidFill>
      </dgm:spPr>
      <dgm:t>
        <a:bodyPr/>
        <a:lstStyle/>
        <a:p>
          <a:r>
            <a:rPr lang="es-ES" sz="2800" dirty="0" err="1" smtClean="0"/>
            <a:t>Economic</a:t>
          </a:r>
          <a:r>
            <a:rPr lang="es-ES" sz="2800" dirty="0" smtClean="0"/>
            <a:t> </a:t>
          </a:r>
          <a:r>
            <a:rPr lang="es-ES" sz="2800" dirty="0" err="1" smtClean="0"/>
            <a:t>aid</a:t>
          </a:r>
          <a:r>
            <a:rPr lang="es-ES" sz="2800" dirty="0" smtClean="0"/>
            <a:t> </a:t>
          </a:r>
          <a:r>
            <a:rPr lang="es-ES" sz="2800" dirty="0" err="1" smtClean="0"/>
            <a:t>to</a:t>
          </a:r>
          <a:r>
            <a:rPr lang="es-ES" sz="2800" dirty="0" smtClean="0"/>
            <a:t> </a:t>
          </a:r>
          <a:r>
            <a:rPr lang="es-ES" sz="2800" dirty="0" err="1" smtClean="0"/>
            <a:t>Europe</a:t>
          </a:r>
          <a:endParaRPr lang="es-ES" sz="2800" dirty="0"/>
        </a:p>
      </dgm:t>
    </dgm:pt>
    <dgm:pt modelId="{2B1493A4-D3C3-4BBB-838E-C459E5E8C7F7}" type="parTrans" cxnId="{7E235671-C4CC-4584-8BFC-FE41929CED6B}">
      <dgm:prSet/>
      <dgm:spPr/>
    </dgm:pt>
    <dgm:pt modelId="{F85BB4B5-602B-46FF-A5FA-122F9C3981FF}" type="sibTrans" cxnId="{7E235671-C4CC-4584-8BFC-FE41929CED6B}">
      <dgm:prSet/>
      <dgm:spPr/>
    </dgm:pt>
    <dgm:pt modelId="{FFDC734A-BEF8-43AF-B536-D829926EAED6}">
      <dgm:prSet phldrT="[Texto]" custT="1"/>
      <dgm:spPr>
        <a:solidFill>
          <a:schemeClr val="accent2"/>
        </a:solidFill>
      </dgm:spPr>
      <dgm:t>
        <a:bodyPr/>
        <a:lstStyle/>
        <a:p>
          <a:r>
            <a:rPr lang="es-ES" sz="2800" dirty="0" err="1" smtClean="0"/>
            <a:t>Less</a:t>
          </a:r>
          <a:r>
            <a:rPr lang="es-ES" sz="2800" dirty="0" smtClean="0"/>
            <a:t> </a:t>
          </a:r>
          <a:r>
            <a:rPr lang="es-ES" sz="2800" dirty="0" err="1" smtClean="0"/>
            <a:t>poverty</a:t>
          </a:r>
          <a:r>
            <a:rPr lang="es-ES" sz="2800" dirty="0" smtClean="0"/>
            <a:t>, </a:t>
          </a:r>
          <a:r>
            <a:rPr lang="es-ES" sz="2800" dirty="0" err="1" smtClean="0"/>
            <a:t>less</a:t>
          </a:r>
          <a:r>
            <a:rPr lang="es-ES" sz="2800" dirty="0" smtClean="0"/>
            <a:t> </a:t>
          </a:r>
          <a:r>
            <a:rPr lang="es-ES" sz="2800" dirty="0" err="1" smtClean="0"/>
            <a:t>attraction</a:t>
          </a:r>
          <a:r>
            <a:rPr lang="es-ES" sz="2800" dirty="0" smtClean="0"/>
            <a:t> </a:t>
          </a:r>
          <a:r>
            <a:rPr lang="es-ES" sz="2800" dirty="0" err="1" smtClean="0"/>
            <a:t>on</a:t>
          </a:r>
          <a:r>
            <a:rPr lang="es-ES" sz="2800" dirty="0" smtClean="0"/>
            <a:t> </a:t>
          </a:r>
          <a:r>
            <a:rPr lang="es-ES" sz="2800" dirty="0" err="1" smtClean="0"/>
            <a:t>Communism</a:t>
          </a:r>
          <a:endParaRPr lang="es-ES" sz="2800" dirty="0"/>
        </a:p>
      </dgm:t>
    </dgm:pt>
    <dgm:pt modelId="{AD8BC18B-2255-49C2-B9B9-B02AD85F88AD}" type="parTrans" cxnId="{5015B244-67A7-4F8A-ABE3-FF7F73562977}">
      <dgm:prSet/>
      <dgm:spPr/>
    </dgm:pt>
    <dgm:pt modelId="{0C8F9EDC-259E-4FE1-8662-722D52E34AF2}" type="sibTrans" cxnId="{5015B244-67A7-4F8A-ABE3-FF7F73562977}">
      <dgm:prSet/>
      <dgm:spPr/>
    </dgm:pt>
    <dgm:pt modelId="{632388A2-8F89-4490-90DB-94229508ED60}">
      <dgm:prSet phldrT="[Texto]" custT="1"/>
      <dgm:spPr>
        <a:solidFill>
          <a:schemeClr val="accent2"/>
        </a:solidFill>
      </dgm:spPr>
      <dgm:t>
        <a:bodyPr/>
        <a:lstStyle/>
        <a:p>
          <a:r>
            <a:rPr lang="es-ES" sz="2800" dirty="0" err="1" smtClean="0"/>
            <a:t>Recover</a:t>
          </a:r>
          <a:r>
            <a:rPr lang="es-ES" sz="2800" dirty="0" smtClean="0"/>
            <a:t> </a:t>
          </a:r>
          <a:r>
            <a:rPr lang="es-ES" sz="2800" dirty="0" err="1" smtClean="0"/>
            <a:t>European</a:t>
          </a:r>
          <a:r>
            <a:rPr lang="es-ES" sz="2800" dirty="0" smtClean="0"/>
            <a:t> </a:t>
          </a:r>
          <a:r>
            <a:rPr lang="es-ES" sz="2800" dirty="0" err="1" smtClean="0"/>
            <a:t>economy</a:t>
          </a:r>
          <a:endParaRPr lang="es-ES" sz="2800" dirty="0"/>
        </a:p>
      </dgm:t>
    </dgm:pt>
    <dgm:pt modelId="{E1B874B0-9C52-4DE6-8682-D5BB6BC412ED}" type="parTrans" cxnId="{01FBCF8C-549A-4BEC-9C60-00A3E0ED8F6C}">
      <dgm:prSet/>
      <dgm:spPr/>
    </dgm:pt>
    <dgm:pt modelId="{C499DC0D-FAC8-4864-9366-903F259C22D2}" type="sibTrans" cxnId="{01FBCF8C-549A-4BEC-9C60-00A3E0ED8F6C}">
      <dgm:prSet/>
      <dgm:spPr/>
    </dgm:pt>
    <dgm:pt modelId="{50A224D2-38CB-4E73-B9DD-5BB418FBE843}" type="pres">
      <dgm:prSet presAssocID="{34E1DF1D-45F4-4115-A175-12048C5CE1D8}" presName="linear" presStyleCnt="0">
        <dgm:presLayoutVars>
          <dgm:dir/>
          <dgm:resizeHandles val="exact"/>
        </dgm:presLayoutVars>
      </dgm:prSet>
      <dgm:spPr/>
      <dgm:t>
        <a:bodyPr/>
        <a:lstStyle/>
        <a:p>
          <a:endParaRPr lang="es-ES"/>
        </a:p>
      </dgm:t>
    </dgm:pt>
    <dgm:pt modelId="{AFD475E7-C1B1-4126-828F-CBF3DE99BA2D}" type="pres">
      <dgm:prSet presAssocID="{AC0F2109-29A9-461B-A861-3A0594091BB9}" presName="comp" presStyleCnt="0"/>
      <dgm:spPr/>
    </dgm:pt>
    <dgm:pt modelId="{82E1C52E-ED45-4B6F-BFDC-96C3BD570C5A}" type="pres">
      <dgm:prSet presAssocID="{AC0F2109-29A9-461B-A861-3A0594091BB9}" presName="box" presStyleLbl="node1" presStyleIdx="0" presStyleCnt="1"/>
      <dgm:spPr/>
      <dgm:t>
        <a:bodyPr/>
        <a:lstStyle/>
        <a:p>
          <a:endParaRPr lang="es-ES"/>
        </a:p>
      </dgm:t>
    </dgm:pt>
    <dgm:pt modelId="{60C3E5AF-45D0-40C7-AD00-AC65FF5BB671}" type="pres">
      <dgm:prSet presAssocID="{AC0F2109-29A9-461B-A861-3A0594091BB9}" presName="img"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xmlns=""/>
              </a:ext>
            </a:extLst>
          </a:blip>
          <a:stretch>
            <a:fillRect/>
          </a:stretch>
        </a:blipFill>
      </dgm:spPr>
      <dgm:t>
        <a:bodyPr/>
        <a:lstStyle/>
        <a:p>
          <a:endParaRPr lang="es-ES"/>
        </a:p>
      </dgm:t>
    </dgm:pt>
    <dgm:pt modelId="{D9994EF5-065D-4D01-B9DF-52F85C8F7762}" type="pres">
      <dgm:prSet presAssocID="{AC0F2109-29A9-461B-A861-3A0594091BB9}" presName="text" presStyleLbl="node1" presStyleIdx="0" presStyleCnt="1">
        <dgm:presLayoutVars>
          <dgm:bulletEnabled val="1"/>
        </dgm:presLayoutVars>
      </dgm:prSet>
      <dgm:spPr/>
      <dgm:t>
        <a:bodyPr/>
        <a:lstStyle/>
        <a:p>
          <a:endParaRPr lang="es-ES"/>
        </a:p>
      </dgm:t>
    </dgm:pt>
  </dgm:ptLst>
  <dgm:cxnLst>
    <dgm:cxn modelId="{8FEDE4C7-6E6E-4EE8-8751-AA7D96E669AF}" srcId="{AC0F2109-29A9-461B-A861-3A0594091BB9}" destId="{83FC17CA-ED04-4D6D-85CF-B4CFED4E0E02}" srcOrd="2" destOrd="0" parTransId="{A8AD9A62-CD4D-431D-82B3-656F761780B2}" sibTransId="{F8242174-1EC9-4AFF-89D3-D3AA42CFE4A1}"/>
    <dgm:cxn modelId="{28C06E6A-AE6A-4D70-B920-96D7CFC621E4}" srcId="{AC0F2109-29A9-461B-A861-3A0594091BB9}" destId="{6F2D9F5C-B426-4EAE-88D0-AAEC399CF3C7}" srcOrd="0" destOrd="0" parTransId="{76657D9A-4F9A-411E-8C20-2C3AC834665D}" sibTransId="{E855A6F3-562D-4505-B703-0EB5303E7BD1}"/>
    <dgm:cxn modelId="{AA7312D6-B75E-46F9-93FD-CB5FAEC074C6}" type="presOf" srcId="{83FC17CA-ED04-4D6D-85CF-B4CFED4E0E02}" destId="{D9994EF5-065D-4D01-B9DF-52F85C8F7762}" srcOrd="1" destOrd="5" presId="urn:microsoft.com/office/officeart/2005/8/layout/vList4#8"/>
    <dgm:cxn modelId="{B71B674E-FDAC-47AC-B329-FC5631786CD1}" type="presOf" srcId="{632388A2-8F89-4490-90DB-94229508ED60}" destId="{82E1C52E-ED45-4B6F-BFDC-96C3BD570C5A}" srcOrd="0" destOrd="4" presId="urn:microsoft.com/office/officeart/2005/8/layout/vList4#8"/>
    <dgm:cxn modelId="{F6CF47D3-58D0-4F9E-B493-4742C53ACD4B}" type="presOf" srcId="{AC0F2109-29A9-461B-A861-3A0594091BB9}" destId="{82E1C52E-ED45-4B6F-BFDC-96C3BD570C5A}" srcOrd="0" destOrd="0" presId="urn:microsoft.com/office/officeart/2005/8/layout/vList4#8"/>
    <dgm:cxn modelId="{B07C1B6A-3EB1-4997-A62A-6B2678F58D84}" type="presOf" srcId="{632388A2-8F89-4490-90DB-94229508ED60}" destId="{D9994EF5-065D-4D01-B9DF-52F85C8F7762}" srcOrd="1" destOrd="4" presId="urn:microsoft.com/office/officeart/2005/8/layout/vList4#8"/>
    <dgm:cxn modelId="{59B367A8-677A-4FE9-B4CC-63101D66B5CC}" type="presOf" srcId="{95DE4657-69BB-4E76-95DB-C31E2876BE81}" destId="{D9994EF5-065D-4D01-B9DF-52F85C8F7762}" srcOrd="1" destOrd="2" presId="urn:microsoft.com/office/officeart/2005/8/layout/vList4#8"/>
    <dgm:cxn modelId="{BADC36CB-EA03-4ADF-B385-2E48BF82EC79}" type="presOf" srcId="{AC0F2109-29A9-461B-A861-3A0594091BB9}" destId="{D9994EF5-065D-4D01-B9DF-52F85C8F7762}" srcOrd="1" destOrd="0" presId="urn:microsoft.com/office/officeart/2005/8/layout/vList4#8"/>
    <dgm:cxn modelId="{5015B244-67A7-4F8A-ABE3-FF7F73562977}" srcId="{95DE4657-69BB-4E76-95DB-C31E2876BE81}" destId="{FFDC734A-BEF8-43AF-B536-D829926EAED6}" srcOrd="0" destOrd="0" parTransId="{AD8BC18B-2255-49C2-B9B9-B02AD85F88AD}" sibTransId="{0C8F9EDC-259E-4FE1-8662-722D52E34AF2}"/>
    <dgm:cxn modelId="{B5ECB418-6B2B-4531-865D-E973CB0F8070}" srcId="{34E1DF1D-45F4-4115-A175-12048C5CE1D8}" destId="{AC0F2109-29A9-461B-A861-3A0594091BB9}" srcOrd="0" destOrd="0" parTransId="{7A0B99B7-AD3C-4169-8655-6FFB269D35E5}" sibTransId="{0C60FB8D-ADE0-4D95-9739-F9B0D9AE62A6}"/>
    <dgm:cxn modelId="{763F88AC-3BB6-4690-B805-6BB5746A8E68}" type="presOf" srcId="{FFDC734A-BEF8-43AF-B536-D829926EAED6}" destId="{D9994EF5-065D-4D01-B9DF-52F85C8F7762}" srcOrd="1" destOrd="3" presId="urn:microsoft.com/office/officeart/2005/8/layout/vList4#8"/>
    <dgm:cxn modelId="{1556770D-AD89-4BE7-A0D8-A6C55694A8B9}" type="presOf" srcId="{6F2D9F5C-B426-4EAE-88D0-AAEC399CF3C7}" destId="{D9994EF5-065D-4D01-B9DF-52F85C8F7762}" srcOrd="1" destOrd="1" presId="urn:microsoft.com/office/officeart/2005/8/layout/vList4#8"/>
    <dgm:cxn modelId="{01FBCF8C-549A-4BEC-9C60-00A3E0ED8F6C}" srcId="{95DE4657-69BB-4E76-95DB-C31E2876BE81}" destId="{632388A2-8F89-4490-90DB-94229508ED60}" srcOrd="1" destOrd="0" parTransId="{E1B874B0-9C52-4DE6-8682-D5BB6BC412ED}" sibTransId="{C499DC0D-FAC8-4864-9366-903F259C22D2}"/>
    <dgm:cxn modelId="{5A7C7883-AA04-450D-84D4-D1FE02B11B5D}" type="presOf" srcId="{95DE4657-69BB-4E76-95DB-C31E2876BE81}" destId="{82E1C52E-ED45-4B6F-BFDC-96C3BD570C5A}" srcOrd="0" destOrd="2" presId="urn:microsoft.com/office/officeart/2005/8/layout/vList4#8"/>
    <dgm:cxn modelId="{4518F380-5E6A-4942-BE47-A76868A88CF6}" type="presOf" srcId="{34E1DF1D-45F4-4115-A175-12048C5CE1D8}" destId="{50A224D2-38CB-4E73-B9DD-5BB418FBE843}" srcOrd="0" destOrd="0" presId="urn:microsoft.com/office/officeart/2005/8/layout/vList4#8"/>
    <dgm:cxn modelId="{7E235671-C4CC-4584-8BFC-FE41929CED6B}" srcId="{AC0F2109-29A9-461B-A861-3A0594091BB9}" destId="{95DE4657-69BB-4E76-95DB-C31E2876BE81}" srcOrd="1" destOrd="0" parTransId="{2B1493A4-D3C3-4BBB-838E-C459E5E8C7F7}" sibTransId="{F85BB4B5-602B-46FF-A5FA-122F9C3981FF}"/>
    <dgm:cxn modelId="{5C38F73D-C810-46D1-90F5-88BE48ADAEE1}" type="presOf" srcId="{83FC17CA-ED04-4D6D-85CF-B4CFED4E0E02}" destId="{82E1C52E-ED45-4B6F-BFDC-96C3BD570C5A}" srcOrd="0" destOrd="5" presId="urn:microsoft.com/office/officeart/2005/8/layout/vList4#8"/>
    <dgm:cxn modelId="{D32FBC1B-E3A5-43B7-B8C8-E3E34CA0A0CA}" type="presOf" srcId="{6F2D9F5C-B426-4EAE-88D0-AAEC399CF3C7}" destId="{82E1C52E-ED45-4B6F-BFDC-96C3BD570C5A}" srcOrd="0" destOrd="1" presId="urn:microsoft.com/office/officeart/2005/8/layout/vList4#8"/>
    <dgm:cxn modelId="{0EB1FD60-DD42-415C-B009-22903EDA295B}" type="presOf" srcId="{FFDC734A-BEF8-43AF-B536-D829926EAED6}" destId="{82E1C52E-ED45-4B6F-BFDC-96C3BD570C5A}" srcOrd="0" destOrd="3" presId="urn:microsoft.com/office/officeart/2005/8/layout/vList4#8"/>
    <dgm:cxn modelId="{842076E9-9C3D-480D-8B66-29D7BDB08B25}" type="presParOf" srcId="{50A224D2-38CB-4E73-B9DD-5BB418FBE843}" destId="{AFD475E7-C1B1-4126-828F-CBF3DE99BA2D}" srcOrd="0" destOrd="0" presId="urn:microsoft.com/office/officeart/2005/8/layout/vList4#8"/>
    <dgm:cxn modelId="{269DFF59-70F3-4230-8DDD-19F3408C2702}" type="presParOf" srcId="{AFD475E7-C1B1-4126-828F-CBF3DE99BA2D}" destId="{82E1C52E-ED45-4B6F-BFDC-96C3BD570C5A}" srcOrd="0" destOrd="0" presId="urn:microsoft.com/office/officeart/2005/8/layout/vList4#8"/>
    <dgm:cxn modelId="{D8872848-645F-44B1-B1BD-D4C2EAE8D68F}" type="presParOf" srcId="{AFD475E7-C1B1-4126-828F-CBF3DE99BA2D}" destId="{60C3E5AF-45D0-40C7-AD00-AC65FF5BB671}" srcOrd="1" destOrd="0" presId="urn:microsoft.com/office/officeart/2005/8/layout/vList4#8"/>
    <dgm:cxn modelId="{E0D375C6-BCCC-4A95-8E91-93CC78F39884}" type="presParOf" srcId="{AFD475E7-C1B1-4126-828F-CBF3DE99BA2D}" destId="{D9994EF5-065D-4D01-B9DF-52F85C8F7762}" srcOrd="2" destOrd="0" presId="urn:microsoft.com/office/officeart/2005/8/layout/vList4#8"/>
  </dgm:cxnLst>
  <dgm:bg>
    <a:solidFill>
      <a:schemeClr val="bg1"/>
    </a:soli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4E1DF1D-45F4-4115-A175-12048C5CE1D8}" type="doc">
      <dgm:prSet loTypeId="urn:microsoft.com/office/officeart/2005/8/layout/vList4#9" loCatId="list" qsTypeId="urn:microsoft.com/office/officeart/2005/8/quickstyle/simple1" qsCatId="simple" csTypeId="urn:microsoft.com/office/officeart/2005/8/colors/accent1_2" csCatId="accent1" phldr="1"/>
      <dgm:spPr/>
      <dgm:t>
        <a:bodyPr/>
        <a:lstStyle/>
        <a:p>
          <a:endParaRPr lang="es-ES"/>
        </a:p>
      </dgm:t>
    </dgm:pt>
    <dgm:pt modelId="{AC0F2109-29A9-461B-A861-3A0594091BB9}">
      <dgm:prSet phldrT="[Texto]"/>
      <dgm:spPr>
        <a:solidFill>
          <a:schemeClr val="accent2"/>
        </a:solidFill>
      </dgm:spPr>
      <dgm:t>
        <a:bodyPr/>
        <a:lstStyle/>
        <a:p>
          <a:r>
            <a:rPr lang="es-ES" sz="3200" dirty="0" err="1" smtClean="0"/>
            <a:t>The</a:t>
          </a:r>
          <a:r>
            <a:rPr lang="es-ES" sz="3200" dirty="0" smtClean="0"/>
            <a:t> </a:t>
          </a:r>
          <a:r>
            <a:rPr lang="es-ES" sz="3200" dirty="0" err="1" smtClean="0"/>
            <a:t>world</a:t>
          </a:r>
          <a:r>
            <a:rPr lang="es-ES" sz="3200" dirty="0" smtClean="0"/>
            <a:t> </a:t>
          </a:r>
          <a:r>
            <a:rPr lang="es-ES" sz="3200" dirty="0" err="1" smtClean="0"/>
            <a:t>divided</a:t>
          </a:r>
          <a:r>
            <a:rPr lang="es-ES" sz="3200" dirty="0" smtClean="0"/>
            <a:t> </a:t>
          </a:r>
          <a:r>
            <a:rPr lang="es-ES" sz="3200" dirty="0" err="1" smtClean="0"/>
            <a:t>into</a:t>
          </a:r>
          <a:r>
            <a:rPr lang="es-ES" sz="3200" dirty="0" smtClean="0"/>
            <a:t> </a:t>
          </a:r>
          <a:r>
            <a:rPr lang="es-ES" sz="3200" dirty="0" err="1" smtClean="0"/>
            <a:t>two</a:t>
          </a:r>
          <a:r>
            <a:rPr lang="es-ES" sz="3200" dirty="0" smtClean="0"/>
            <a:t> blocks 1945-1955</a:t>
          </a:r>
        </a:p>
      </dgm:t>
    </dgm:pt>
    <dgm:pt modelId="{7A0B99B7-AD3C-4169-8655-6FFB269D35E5}" type="parTrans" cxnId="{B5ECB418-6B2B-4531-865D-E973CB0F8070}">
      <dgm:prSet/>
      <dgm:spPr/>
      <dgm:t>
        <a:bodyPr/>
        <a:lstStyle/>
        <a:p>
          <a:endParaRPr lang="es-ES"/>
        </a:p>
      </dgm:t>
    </dgm:pt>
    <dgm:pt modelId="{0C60FB8D-ADE0-4D95-9739-F9B0D9AE62A6}" type="sibTrans" cxnId="{B5ECB418-6B2B-4531-865D-E973CB0F8070}">
      <dgm:prSet/>
      <dgm:spPr/>
      <dgm:t>
        <a:bodyPr/>
        <a:lstStyle/>
        <a:p>
          <a:endParaRPr lang="es-ES"/>
        </a:p>
      </dgm:t>
    </dgm:pt>
    <dgm:pt modelId="{83FC17CA-ED04-4D6D-85CF-B4CFED4E0E02}">
      <dgm:prSet phldrT="[Texto]" custT="1"/>
      <dgm:spPr>
        <a:solidFill>
          <a:schemeClr val="accent2"/>
        </a:solidFill>
      </dgm:spPr>
      <dgm:t>
        <a:bodyPr/>
        <a:lstStyle/>
        <a:p>
          <a:endParaRPr lang="es-ES" sz="2800" dirty="0"/>
        </a:p>
      </dgm:t>
    </dgm:pt>
    <dgm:pt modelId="{A8AD9A62-CD4D-431D-82B3-656F761780B2}" type="parTrans" cxnId="{8FEDE4C7-6E6E-4EE8-8751-AA7D96E669AF}">
      <dgm:prSet/>
      <dgm:spPr/>
      <dgm:t>
        <a:bodyPr/>
        <a:lstStyle/>
        <a:p>
          <a:endParaRPr lang="es-ES"/>
        </a:p>
      </dgm:t>
    </dgm:pt>
    <dgm:pt modelId="{F8242174-1EC9-4AFF-89D3-D3AA42CFE4A1}" type="sibTrans" cxnId="{8FEDE4C7-6E6E-4EE8-8751-AA7D96E669AF}">
      <dgm:prSet/>
      <dgm:spPr/>
      <dgm:t>
        <a:bodyPr/>
        <a:lstStyle/>
        <a:p>
          <a:endParaRPr lang="es-ES"/>
        </a:p>
      </dgm:t>
    </dgm:pt>
    <dgm:pt modelId="{6F2D9F5C-B426-4EAE-88D0-AAEC399CF3C7}">
      <dgm:prSet phldrT="[Texto]" custT="1"/>
      <dgm:spPr>
        <a:solidFill>
          <a:schemeClr val="accent2"/>
        </a:solidFill>
      </dgm:spPr>
      <dgm:t>
        <a:bodyPr/>
        <a:lstStyle/>
        <a:p>
          <a:r>
            <a:rPr lang="es-ES" sz="2400" dirty="0" err="1" smtClean="0"/>
            <a:t>Germany</a:t>
          </a:r>
          <a:r>
            <a:rPr lang="es-ES" sz="2400" dirty="0" smtClean="0"/>
            <a:t> and </a:t>
          </a:r>
          <a:r>
            <a:rPr lang="es-ES" sz="2400" dirty="0" err="1" smtClean="0"/>
            <a:t>Berlin</a:t>
          </a:r>
          <a:r>
            <a:rPr lang="es-ES" sz="2400" dirty="0" smtClean="0"/>
            <a:t>: </a:t>
          </a:r>
          <a:r>
            <a:rPr lang="es-ES" sz="2400" dirty="0" err="1" smtClean="0"/>
            <a:t>four</a:t>
          </a:r>
          <a:r>
            <a:rPr lang="es-ES" sz="2400" dirty="0" smtClean="0"/>
            <a:t> </a:t>
          </a:r>
          <a:r>
            <a:rPr lang="es-ES" sz="2400" dirty="0" err="1" smtClean="0"/>
            <a:t>occupation</a:t>
          </a:r>
          <a:r>
            <a:rPr lang="es-ES" sz="2400" dirty="0" smtClean="0"/>
            <a:t> </a:t>
          </a:r>
          <a:r>
            <a:rPr lang="es-ES" sz="2400" dirty="0" err="1" smtClean="0"/>
            <a:t>zones</a:t>
          </a:r>
          <a:r>
            <a:rPr lang="es-ES" sz="2400" dirty="0" smtClean="0"/>
            <a:t> (UK, US, Fr. &amp; USSR)</a:t>
          </a:r>
          <a:endParaRPr lang="es-ES" sz="2400" dirty="0"/>
        </a:p>
      </dgm:t>
    </dgm:pt>
    <dgm:pt modelId="{E855A6F3-562D-4505-B703-0EB5303E7BD1}" type="sibTrans" cxnId="{28C06E6A-AE6A-4D70-B920-96D7CFC621E4}">
      <dgm:prSet/>
      <dgm:spPr/>
      <dgm:t>
        <a:bodyPr/>
        <a:lstStyle/>
        <a:p>
          <a:endParaRPr lang="es-ES"/>
        </a:p>
      </dgm:t>
    </dgm:pt>
    <dgm:pt modelId="{76657D9A-4F9A-411E-8C20-2C3AC834665D}" type="parTrans" cxnId="{28C06E6A-AE6A-4D70-B920-96D7CFC621E4}">
      <dgm:prSet/>
      <dgm:spPr/>
      <dgm:t>
        <a:bodyPr/>
        <a:lstStyle/>
        <a:p>
          <a:endParaRPr lang="es-ES"/>
        </a:p>
      </dgm:t>
    </dgm:pt>
    <dgm:pt modelId="{95DE4657-69BB-4E76-95DB-C31E2876BE81}">
      <dgm:prSet phldrT="[Texto]" custT="1"/>
      <dgm:spPr>
        <a:solidFill>
          <a:schemeClr val="accent2"/>
        </a:solidFill>
      </dgm:spPr>
      <dgm:t>
        <a:bodyPr/>
        <a:lstStyle/>
        <a:p>
          <a:r>
            <a:rPr lang="es-ES" sz="2400" dirty="0" err="1" smtClean="0"/>
            <a:t>Cold</a:t>
          </a:r>
          <a:r>
            <a:rPr lang="es-ES" sz="2400" dirty="0" smtClean="0"/>
            <a:t> </a:t>
          </a:r>
          <a:r>
            <a:rPr lang="es-ES" sz="2400" dirty="0" err="1" smtClean="0"/>
            <a:t>war</a:t>
          </a:r>
          <a:r>
            <a:rPr lang="es-ES" sz="2400" dirty="0" smtClean="0"/>
            <a:t> </a:t>
          </a:r>
          <a:r>
            <a:rPr lang="es-ES" sz="2400" dirty="0" err="1" smtClean="0"/>
            <a:t>caused</a:t>
          </a:r>
          <a:r>
            <a:rPr lang="es-ES" sz="2400" dirty="0" smtClean="0"/>
            <a:t> </a:t>
          </a:r>
          <a:r>
            <a:rPr lang="es-ES" sz="2400" dirty="0" err="1" smtClean="0"/>
            <a:t>the</a:t>
          </a:r>
          <a:r>
            <a:rPr lang="es-ES" sz="2400" dirty="0" smtClean="0"/>
            <a:t> </a:t>
          </a:r>
          <a:r>
            <a:rPr lang="es-ES" sz="2400" dirty="0" err="1" smtClean="0"/>
            <a:t>division</a:t>
          </a:r>
          <a:r>
            <a:rPr lang="es-ES" sz="2400" dirty="0" smtClean="0"/>
            <a:t> of </a:t>
          </a:r>
          <a:r>
            <a:rPr lang="es-ES" sz="2400" dirty="0" err="1" smtClean="0"/>
            <a:t>Germany</a:t>
          </a:r>
          <a:r>
            <a:rPr lang="es-ES" sz="2400" dirty="0" smtClean="0"/>
            <a:t> and </a:t>
          </a:r>
          <a:r>
            <a:rPr lang="es-ES" sz="2400" dirty="0" err="1" smtClean="0"/>
            <a:t>Berlin</a:t>
          </a:r>
          <a:endParaRPr lang="es-ES" sz="2400" dirty="0"/>
        </a:p>
      </dgm:t>
    </dgm:pt>
    <dgm:pt modelId="{2B1493A4-D3C3-4BBB-838E-C459E5E8C7F7}" type="parTrans" cxnId="{7E235671-C4CC-4584-8BFC-FE41929CED6B}">
      <dgm:prSet/>
      <dgm:spPr/>
      <dgm:t>
        <a:bodyPr/>
        <a:lstStyle/>
        <a:p>
          <a:endParaRPr lang="es-ES"/>
        </a:p>
      </dgm:t>
    </dgm:pt>
    <dgm:pt modelId="{F85BB4B5-602B-46FF-A5FA-122F9C3981FF}" type="sibTrans" cxnId="{7E235671-C4CC-4584-8BFC-FE41929CED6B}">
      <dgm:prSet/>
      <dgm:spPr/>
      <dgm:t>
        <a:bodyPr/>
        <a:lstStyle/>
        <a:p>
          <a:endParaRPr lang="es-ES"/>
        </a:p>
      </dgm:t>
    </dgm:pt>
    <dgm:pt modelId="{720BE45D-B213-49A9-90B2-6DAD4884578C}">
      <dgm:prSet phldrT="[Texto]" custT="1"/>
      <dgm:spPr>
        <a:solidFill>
          <a:schemeClr val="accent2"/>
        </a:solidFill>
      </dgm:spPr>
      <dgm:t>
        <a:bodyPr/>
        <a:lstStyle/>
        <a:p>
          <a:r>
            <a:rPr lang="es-ES" sz="2000" dirty="0" smtClean="0"/>
            <a:t>FRG (Western </a:t>
          </a:r>
          <a:r>
            <a:rPr lang="es-ES" sz="2000" dirty="0" err="1" smtClean="0"/>
            <a:t>Germany</a:t>
          </a:r>
          <a:r>
            <a:rPr lang="es-ES" sz="2000" dirty="0" smtClean="0"/>
            <a:t>) DRG (Eastern </a:t>
          </a:r>
          <a:r>
            <a:rPr lang="es-ES" sz="2000" dirty="0" err="1" smtClean="0"/>
            <a:t>Germany</a:t>
          </a:r>
          <a:r>
            <a:rPr lang="es-ES" sz="2000" dirty="0" smtClean="0"/>
            <a:t>)</a:t>
          </a:r>
          <a:endParaRPr lang="es-ES" sz="2000" dirty="0"/>
        </a:p>
      </dgm:t>
    </dgm:pt>
    <dgm:pt modelId="{FF96DF2C-447B-490B-A4D6-41F97FC74DCB}" type="parTrans" cxnId="{D5148DD8-4FD1-4664-ACF8-B97B7EEE01C5}">
      <dgm:prSet/>
      <dgm:spPr/>
      <dgm:t>
        <a:bodyPr/>
        <a:lstStyle/>
        <a:p>
          <a:endParaRPr lang="es-ES"/>
        </a:p>
      </dgm:t>
    </dgm:pt>
    <dgm:pt modelId="{324CE283-9197-4870-A98C-10591CAF5349}" type="sibTrans" cxnId="{D5148DD8-4FD1-4664-ACF8-B97B7EEE01C5}">
      <dgm:prSet/>
      <dgm:spPr/>
      <dgm:t>
        <a:bodyPr/>
        <a:lstStyle/>
        <a:p>
          <a:endParaRPr lang="es-ES"/>
        </a:p>
      </dgm:t>
    </dgm:pt>
    <dgm:pt modelId="{C16CDCDA-91FC-4BF0-855F-FE78F56A40E1}">
      <dgm:prSet phldrT="[Texto]" custT="1"/>
      <dgm:spPr>
        <a:solidFill>
          <a:schemeClr val="accent2"/>
        </a:solidFill>
      </dgm:spPr>
      <dgm:t>
        <a:bodyPr/>
        <a:lstStyle/>
        <a:p>
          <a:r>
            <a:rPr lang="es-ES" sz="2000" dirty="0" smtClean="0"/>
            <a:t>Western </a:t>
          </a:r>
          <a:r>
            <a:rPr lang="es-ES" sz="2000" dirty="0" err="1" smtClean="0"/>
            <a:t>Berlin</a:t>
          </a:r>
          <a:r>
            <a:rPr lang="es-ES" sz="2000" dirty="0" smtClean="0"/>
            <a:t> </a:t>
          </a:r>
          <a:r>
            <a:rPr lang="es-ES" sz="2000" dirty="0" err="1" smtClean="0"/>
            <a:t>isolated</a:t>
          </a:r>
          <a:r>
            <a:rPr lang="es-ES" sz="2000" dirty="0" smtClean="0"/>
            <a:t> </a:t>
          </a:r>
          <a:r>
            <a:rPr lang="es-ES" sz="2000" dirty="0" err="1" smtClean="0"/>
            <a:t>within</a:t>
          </a:r>
          <a:r>
            <a:rPr lang="es-ES" sz="2000" dirty="0" smtClean="0"/>
            <a:t> DRG</a:t>
          </a:r>
          <a:endParaRPr lang="es-ES" sz="2000" dirty="0"/>
        </a:p>
      </dgm:t>
    </dgm:pt>
    <dgm:pt modelId="{BE8CB427-5CBE-4110-A8C6-13196FA8AFE8}" type="sibTrans" cxnId="{41146CE8-41A7-44DD-BF88-013D75694CB5}">
      <dgm:prSet/>
      <dgm:spPr/>
      <dgm:t>
        <a:bodyPr/>
        <a:lstStyle/>
        <a:p>
          <a:endParaRPr lang="es-ES"/>
        </a:p>
      </dgm:t>
    </dgm:pt>
    <dgm:pt modelId="{A19E543C-EA65-4BD3-87FA-6FFB889C37B7}" type="parTrans" cxnId="{41146CE8-41A7-44DD-BF88-013D75694CB5}">
      <dgm:prSet/>
      <dgm:spPr/>
      <dgm:t>
        <a:bodyPr/>
        <a:lstStyle/>
        <a:p>
          <a:endParaRPr lang="es-ES"/>
        </a:p>
      </dgm:t>
    </dgm:pt>
    <dgm:pt modelId="{50A224D2-38CB-4E73-B9DD-5BB418FBE843}" type="pres">
      <dgm:prSet presAssocID="{34E1DF1D-45F4-4115-A175-12048C5CE1D8}" presName="linear" presStyleCnt="0">
        <dgm:presLayoutVars>
          <dgm:dir/>
          <dgm:resizeHandles val="exact"/>
        </dgm:presLayoutVars>
      </dgm:prSet>
      <dgm:spPr/>
      <dgm:t>
        <a:bodyPr/>
        <a:lstStyle/>
        <a:p>
          <a:endParaRPr lang="es-ES"/>
        </a:p>
      </dgm:t>
    </dgm:pt>
    <dgm:pt modelId="{AFD475E7-C1B1-4126-828F-CBF3DE99BA2D}" type="pres">
      <dgm:prSet presAssocID="{AC0F2109-29A9-461B-A861-3A0594091BB9}" presName="comp" presStyleCnt="0"/>
      <dgm:spPr/>
    </dgm:pt>
    <dgm:pt modelId="{82E1C52E-ED45-4B6F-BFDC-96C3BD570C5A}" type="pres">
      <dgm:prSet presAssocID="{AC0F2109-29A9-461B-A861-3A0594091BB9}" presName="box" presStyleLbl="node1" presStyleIdx="0" presStyleCnt="1"/>
      <dgm:spPr/>
      <dgm:t>
        <a:bodyPr/>
        <a:lstStyle/>
        <a:p>
          <a:endParaRPr lang="es-ES"/>
        </a:p>
      </dgm:t>
    </dgm:pt>
    <dgm:pt modelId="{60C3E5AF-45D0-40C7-AD00-AC65FF5BB671}" type="pres">
      <dgm:prSet presAssocID="{AC0F2109-29A9-461B-A861-3A0594091BB9}" presName="img"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xmlns=""/>
              </a:ext>
            </a:extLst>
          </a:blip>
          <a:stretch>
            <a:fillRect/>
          </a:stretch>
        </a:blipFill>
      </dgm:spPr>
      <dgm:t>
        <a:bodyPr/>
        <a:lstStyle/>
        <a:p>
          <a:endParaRPr lang="es-ES"/>
        </a:p>
      </dgm:t>
    </dgm:pt>
    <dgm:pt modelId="{D9994EF5-065D-4D01-B9DF-52F85C8F7762}" type="pres">
      <dgm:prSet presAssocID="{AC0F2109-29A9-461B-A861-3A0594091BB9}" presName="text" presStyleLbl="node1" presStyleIdx="0" presStyleCnt="1">
        <dgm:presLayoutVars>
          <dgm:bulletEnabled val="1"/>
        </dgm:presLayoutVars>
      </dgm:prSet>
      <dgm:spPr/>
      <dgm:t>
        <a:bodyPr/>
        <a:lstStyle/>
        <a:p>
          <a:endParaRPr lang="es-ES"/>
        </a:p>
      </dgm:t>
    </dgm:pt>
  </dgm:ptLst>
  <dgm:cxnLst>
    <dgm:cxn modelId="{8FEDE4C7-6E6E-4EE8-8751-AA7D96E669AF}" srcId="{AC0F2109-29A9-461B-A861-3A0594091BB9}" destId="{83FC17CA-ED04-4D6D-85CF-B4CFED4E0E02}" srcOrd="2" destOrd="0" parTransId="{A8AD9A62-CD4D-431D-82B3-656F761780B2}" sibTransId="{F8242174-1EC9-4AFF-89D3-D3AA42CFE4A1}"/>
    <dgm:cxn modelId="{28C06E6A-AE6A-4D70-B920-96D7CFC621E4}" srcId="{AC0F2109-29A9-461B-A861-3A0594091BB9}" destId="{6F2D9F5C-B426-4EAE-88D0-AAEC399CF3C7}" srcOrd="0" destOrd="0" parTransId="{76657D9A-4F9A-411E-8C20-2C3AC834665D}" sibTransId="{E855A6F3-562D-4505-B703-0EB5303E7BD1}"/>
    <dgm:cxn modelId="{244CB5C5-6747-42B9-9188-106CA68E2F46}" type="presOf" srcId="{AC0F2109-29A9-461B-A861-3A0594091BB9}" destId="{D9994EF5-065D-4D01-B9DF-52F85C8F7762}" srcOrd="1" destOrd="0" presId="urn:microsoft.com/office/officeart/2005/8/layout/vList4#9"/>
    <dgm:cxn modelId="{41146CE8-41A7-44DD-BF88-013D75694CB5}" srcId="{95DE4657-69BB-4E76-95DB-C31E2876BE81}" destId="{C16CDCDA-91FC-4BF0-855F-FE78F56A40E1}" srcOrd="1" destOrd="0" parTransId="{A19E543C-EA65-4BD3-87FA-6FFB889C37B7}" sibTransId="{BE8CB427-5CBE-4110-A8C6-13196FA8AFE8}"/>
    <dgm:cxn modelId="{05912D13-056F-448E-9E04-01EC310EB4A8}" type="presOf" srcId="{83FC17CA-ED04-4D6D-85CF-B4CFED4E0E02}" destId="{82E1C52E-ED45-4B6F-BFDC-96C3BD570C5A}" srcOrd="0" destOrd="5" presId="urn:microsoft.com/office/officeart/2005/8/layout/vList4#9"/>
    <dgm:cxn modelId="{B5ECB418-6B2B-4531-865D-E973CB0F8070}" srcId="{34E1DF1D-45F4-4115-A175-12048C5CE1D8}" destId="{AC0F2109-29A9-461B-A861-3A0594091BB9}" srcOrd="0" destOrd="0" parTransId="{7A0B99B7-AD3C-4169-8655-6FFB269D35E5}" sibTransId="{0C60FB8D-ADE0-4D95-9739-F9B0D9AE62A6}"/>
    <dgm:cxn modelId="{55358A2A-E012-4C7E-9700-08D7427EAD02}" type="presOf" srcId="{AC0F2109-29A9-461B-A861-3A0594091BB9}" destId="{82E1C52E-ED45-4B6F-BFDC-96C3BD570C5A}" srcOrd="0" destOrd="0" presId="urn:microsoft.com/office/officeart/2005/8/layout/vList4#9"/>
    <dgm:cxn modelId="{D3847991-518F-4DA7-AF55-A177C29F675E}" type="presOf" srcId="{95DE4657-69BB-4E76-95DB-C31E2876BE81}" destId="{82E1C52E-ED45-4B6F-BFDC-96C3BD570C5A}" srcOrd="0" destOrd="2" presId="urn:microsoft.com/office/officeart/2005/8/layout/vList4#9"/>
    <dgm:cxn modelId="{437F4998-4D74-4449-AE88-0F888A8332EB}" type="presOf" srcId="{C16CDCDA-91FC-4BF0-855F-FE78F56A40E1}" destId="{D9994EF5-065D-4D01-B9DF-52F85C8F7762}" srcOrd="1" destOrd="4" presId="urn:microsoft.com/office/officeart/2005/8/layout/vList4#9"/>
    <dgm:cxn modelId="{D2E2DCB6-5F19-493B-B8FA-29566D9CAF38}" type="presOf" srcId="{C16CDCDA-91FC-4BF0-855F-FE78F56A40E1}" destId="{82E1C52E-ED45-4B6F-BFDC-96C3BD570C5A}" srcOrd="0" destOrd="4" presId="urn:microsoft.com/office/officeart/2005/8/layout/vList4#9"/>
    <dgm:cxn modelId="{58AF5CCB-F5EE-429F-945A-4066A4EC4627}" type="presOf" srcId="{95DE4657-69BB-4E76-95DB-C31E2876BE81}" destId="{D9994EF5-065D-4D01-B9DF-52F85C8F7762}" srcOrd="1" destOrd="2" presId="urn:microsoft.com/office/officeart/2005/8/layout/vList4#9"/>
    <dgm:cxn modelId="{D5148DD8-4FD1-4664-ACF8-B97B7EEE01C5}" srcId="{95DE4657-69BB-4E76-95DB-C31E2876BE81}" destId="{720BE45D-B213-49A9-90B2-6DAD4884578C}" srcOrd="0" destOrd="0" parTransId="{FF96DF2C-447B-490B-A4D6-41F97FC74DCB}" sibTransId="{324CE283-9197-4870-A98C-10591CAF5349}"/>
    <dgm:cxn modelId="{7E235671-C4CC-4584-8BFC-FE41929CED6B}" srcId="{AC0F2109-29A9-461B-A861-3A0594091BB9}" destId="{95DE4657-69BB-4E76-95DB-C31E2876BE81}" srcOrd="1" destOrd="0" parTransId="{2B1493A4-D3C3-4BBB-838E-C459E5E8C7F7}" sibTransId="{F85BB4B5-602B-46FF-A5FA-122F9C3981FF}"/>
    <dgm:cxn modelId="{8757DEED-5703-492C-91FF-E20F3C75193F}" type="presOf" srcId="{720BE45D-B213-49A9-90B2-6DAD4884578C}" destId="{82E1C52E-ED45-4B6F-BFDC-96C3BD570C5A}" srcOrd="0" destOrd="3" presId="urn:microsoft.com/office/officeart/2005/8/layout/vList4#9"/>
    <dgm:cxn modelId="{DC7C29C8-AF47-4C13-9F91-A6B488CF21D7}" type="presOf" srcId="{6F2D9F5C-B426-4EAE-88D0-AAEC399CF3C7}" destId="{D9994EF5-065D-4D01-B9DF-52F85C8F7762}" srcOrd="1" destOrd="1" presId="urn:microsoft.com/office/officeart/2005/8/layout/vList4#9"/>
    <dgm:cxn modelId="{06280EA8-BDFA-4E7D-A88F-85DE686092DB}" type="presOf" srcId="{6F2D9F5C-B426-4EAE-88D0-AAEC399CF3C7}" destId="{82E1C52E-ED45-4B6F-BFDC-96C3BD570C5A}" srcOrd="0" destOrd="1" presId="urn:microsoft.com/office/officeart/2005/8/layout/vList4#9"/>
    <dgm:cxn modelId="{AC8E454D-8CFF-455F-A6A4-8ACDABAEB428}" type="presOf" srcId="{34E1DF1D-45F4-4115-A175-12048C5CE1D8}" destId="{50A224D2-38CB-4E73-B9DD-5BB418FBE843}" srcOrd="0" destOrd="0" presId="urn:microsoft.com/office/officeart/2005/8/layout/vList4#9"/>
    <dgm:cxn modelId="{B9957297-210E-4B07-80D6-8C1195DCC94E}" type="presOf" srcId="{720BE45D-B213-49A9-90B2-6DAD4884578C}" destId="{D9994EF5-065D-4D01-B9DF-52F85C8F7762}" srcOrd="1" destOrd="3" presId="urn:microsoft.com/office/officeart/2005/8/layout/vList4#9"/>
    <dgm:cxn modelId="{1A00BAEA-EB80-47F9-88B7-DCBDB869B9D8}" type="presOf" srcId="{83FC17CA-ED04-4D6D-85CF-B4CFED4E0E02}" destId="{D9994EF5-065D-4D01-B9DF-52F85C8F7762}" srcOrd="1" destOrd="5" presId="urn:microsoft.com/office/officeart/2005/8/layout/vList4#9"/>
    <dgm:cxn modelId="{791894A3-474D-49B4-984E-2ED117F37A6A}" type="presParOf" srcId="{50A224D2-38CB-4E73-B9DD-5BB418FBE843}" destId="{AFD475E7-C1B1-4126-828F-CBF3DE99BA2D}" srcOrd="0" destOrd="0" presId="urn:microsoft.com/office/officeart/2005/8/layout/vList4#9"/>
    <dgm:cxn modelId="{6687605B-B916-4192-8503-7698F8D316F9}" type="presParOf" srcId="{AFD475E7-C1B1-4126-828F-CBF3DE99BA2D}" destId="{82E1C52E-ED45-4B6F-BFDC-96C3BD570C5A}" srcOrd="0" destOrd="0" presId="urn:microsoft.com/office/officeart/2005/8/layout/vList4#9"/>
    <dgm:cxn modelId="{81BDBC88-16EC-442F-BFD6-F2CB1BAD6E9B}" type="presParOf" srcId="{AFD475E7-C1B1-4126-828F-CBF3DE99BA2D}" destId="{60C3E5AF-45D0-40C7-AD00-AC65FF5BB671}" srcOrd="1" destOrd="0" presId="urn:microsoft.com/office/officeart/2005/8/layout/vList4#9"/>
    <dgm:cxn modelId="{3FBBCB19-72C6-4269-98B9-D49D8FC7F98F}" type="presParOf" srcId="{AFD475E7-C1B1-4126-828F-CBF3DE99BA2D}" destId="{D9994EF5-065D-4D01-B9DF-52F85C8F7762}" srcOrd="2" destOrd="0" presId="urn:microsoft.com/office/officeart/2005/8/layout/vList4#9"/>
  </dgm:cxnLst>
  <dgm:bg>
    <a:solidFill>
      <a:schemeClr val="bg1"/>
    </a:soli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4E1DF1D-45F4-4115-A175-12048C5CE1D8}" type="doc">
      <dgm:prSet loTypeId="urn:microsoft.com/office/officeart/2005/8/layout/vList4#10" loCatId="list" qsTypeId="urn:microsoft.com/office/officeart/2005/8/quickstyle/simple1" qsCatId="simple" csTypeId="urn:microsoft.com/office/officeart/2005/8/colors/accent1_2" csCatId="accent1" phldr="1"/>
      <dgm:spPr/>
      <dgm:t>
        <a:bodyPr/>
        <a:lstStyle/>
        <a:p>
          <a:endParaRPr lang="es-ES"/>
        </a:p>
      </dgm:t>
    </dgm:pt>
    <dgm:pt modelId="{AC0F2109-29A9-461B-A861-3A0594091BB9}">
      <dgm:prSet phldrT="[Texto]"/>
      <dgm:spPr>
        <a:solidFill>
          <a:schemeClr val="accent2"/>
        </a:solidFill>
      </dgm:spPr>
      <dgm:t>
        <a:bodyPr/>
        <a:lstStyle/>
        <a:p>
          <a:r>
            <a:rPr lang="es-ES" sz="3200" dirty="0" err="1" smtClean="0"/>
            <a:t>The</a:t>
          </a:r>
          <a:r>
            <a:rPr lang="es-ES" sz="3200" dirty="0" smtClean="0"/>
            <a:t> </a:t>
          </a:r>
          <a:r>
            <a:rPr lang="es-ES" sz="3200" dirty="0" err="1" smtClean="0"/>
            <a:t>victory</a:t>
          </a:r>
          <a:r>
            <a:rPr lang="es-ES" sz="3200" dirty="0" smtClean="0"/>
            <a:t> of </a:t>
          </a:r>
          <a:r>
            <a:rPr lang="es-ES" sz="3200" dirty="0" err="1" smtClean="0"/>
            <a:t>the</a:t>
          </a:r>
          <a:r>
            <a:rPr lang="es-ES" sz="3200" dirty="0" smtClean="0"/>
            <a:t> </a:t>
          </a:r>
          <a:r>
            <a:rPr lang="es-ES" sz="3200" dirty="0" err="1" smtClean="0"/>
            <a:t>Chinese</a:t>
          </a:r>
          <a:r>
            <a:rPr lang="es-ES" sz="3200" dirty="0" smtClean="0"/>
            <a:t> </a:t>
          </a:r>
          <a:r>
            <a:rPr lang="es-ES" sz="3200" dirty="0" err="1" smtClean="0"/>
            <a:t>communist</a:t>
          </a:r>
          <a:r>
            <a:rPr lang="es-ES" sz="3200" dirty="0" smtClean="0"/>
            <a:t> </a:t>
          </a:r>
          <a:r>
            <a:rPr lang="es-ES" sz="3200" dirty="0" err="1" smtClean="0"/>
            <a:t>revolution</a:t>
          </a:r>
          <a:endParaRPr lang="es-ES" sz="3200" dirty="0" smtClean="0"/>
        </a:p>
      </dgm:t>
    </dgm:pt>
    <dgm:pt modelId="{7A0B99B7-AD3C-4169-8655-6FFB269D35E5}" type="parTrans" cxnId="{B5ECB418-6B2B-4531-865D-E973CB0F8070}">
      <dgm:prSet/>
      <dgm:spPr/>
      <dgm:t>
        <a:bodyPr/>
        <a:lstStyle/>
        <a:p>
          <a:endParaRPr lang="es-ES"/>
        </a:p>
      </dgm:t>
    </dgm:pt>
    <dgm:pt modelId="{0C60FB8D-ADE0-4D95-9739-F9B0D9AE62A6}" type="sibTrans" cxnId="{B5ECB418-6B2B-4531-865D-E973CB0F8070}">
      <dgm:prSet/>
      <dgm:spPr/>
      <dgm:t>
        <a:bodyPr/>
        <a:lstStyle/>
        <a:p>
          <a:endParaRPr lang="es-ES"/>
        </a:p>
      </dgm:t>
    </dgm:pt>
    <dgm:pt modelId="{83FC17CA-ED04-4D6D-85CF-B4CFED4E0E02}">
      <dgm:prSet phldrT="[Texto]" custT="1"/>
      <dgm:spPr>
        <a:solidFill>
          <a:schemeClr val="accent2"/>
        </a:solidFill>
      </dgm:spPr>
      <dgm:t>
        <a:bodyPr/>
        <a:lstStyle/>
        <a:p>
          <a:r>
            <a:rPr lang="es-ES" sz="2400" dirty="0" err="1" smtClean="0"/>
            <a:t>Increasing</a:t>
          </a:r>
          <a:r>
            <a:rPr lang="es-ES" sz="2400" dirty="0" smtClean="0"/>
            <a:t> </a:t>
          </a:r>
          <a:r>
            <a:rPr lang="es-ES" sz="2400" dirty="0" err="1" smtClean="0"/>
            <a:t>anxiety</a:t>
          </a:r>
          <a:r>
            <a:rPr lang="es-ES" sz="2400" dirty="0" smtClean="0"/>
            <a:t> in </a:t>
          </a:r>
          <a:r>
            <a:rPr lang="es-ES" sz="2400" dirty="0" err="1" smtClean="0"/>
            <a:t>the</a:t>
          </a:r>
          <a:r>
            <a:rPr lang="es-ES" sz="2400" dirty="0" smtClean="0"/>
            <a:t> West</a:t>
          </a:r>
          <a:endParaRPr lang="es-ES" sz="2400" dirty="0"/>
        </a:p>
      </dgm:t>
    </dgm:pt>
    <dgm:pt modelId="{A8AD9A62-CD4D-431D-82B3-656F761780B2}" type="parTrans" cxnId="{8FEDE4C7-6E6E-4EE8-8751-AA7D96E669AF}">
      <dgm:prSet/>
      <dgm:spPr/>
      <dgm:t>
        <a:bodyPr/>
        <a:lstStyle/>
        <a:p>
          <a:endParaRPr lang="es-ES"/>
        </a:p>
      </dgm:t>
    </dgm:pt>
    <dgm:pt modelId="{F8242174-1EC9-4AFF-89D3-D3AA42CFE4A1}" type="sibTrans" cxnId="{8FEDE4C7-6E6E-4EE8-8751-AA7D96E669AF}">
      <dgm:prSet/>
      <dgm:spPr/>
      <dgm:t>
        <a:bodyPr/>
        <a:lstStyle/>
        <a:p>
          <a:endParaRPr lang="es-ES"/>
        </a:p>
      </dgm:t>
    </dgm:pt>
    <dgm:pt modelId="{6F2D9F5C-B426-4EAE-88D0-AAEC399CF3C7}">
      <dgm:prSet phldrT="[Texto]" custT="1"/>
      <dgm:spPr>
        <a:solidFill>
          <a:schemeClr val="accent2"/>
        </a:solidFill>
      </dgm:spPr>
      <dgm:t>
        <a:bodyPr/>
        <a:lstStyle/>
        <a:p>
          <a:r>
            <a:rPr lang="es-ES" sz="2400" dirty="0" smtClean="0"/>
            <a:t>Mao </a:t>
          </a:r>
          <a:r>
            <a:rPr lang="es-ES" sz="2400" dirty="0" err="1" smtClean="0"/>
            <a:t>Zedong</a:t>
          </a:r>
          <a:r>
            <a:rPr lang="es-ES" sz="2400" dirty="0" smtClean="0"/>
            <a:t> – </a:t>
          </a:r>
          <a:r>
            <a:rPr lang="es-ES" sz="2400" dirty="0" err="1" smtClean="0"/>
            <a:t>October</a:t>
          </a:r>
          <a:r>
            <a:rPr lang="es-ES" sz="2400" dirty="0" smtClean="0"/>
            <a:t> 1949</a:t>
          </a:r>
          <a:endParaRPr lang="es-ES" sz="2400" dirty="0"/>
        </a:p>
      </dgm:t>
    </dgm:pt>
    <dgm:pt modelId="{E855A6F3-562D-4505-B703-0EB5303E7BD1}" type="sibTrans" cxnId="{28C06E6A-AE6A-4D70-B920-96D7CFC621E4}">
      <dgm:prSet/>
      <dgm:spPr/>
      <dgm:t>
        <a:bodyPr/>
        <a:lstStyle/>
        <a:p>
          <a:endParaRPr lang="es-ES"/>
        </a:p>
      </dgm:t>
    </dgm:pt>
    <dgm:pt modelId="{76657D9A-4F9A-411E-8C20-2C3AC834665D}" type="parTrans" cxnId="{28C06E6A-AE6A-4D70-B920-96D7CFC621E4}">
      <dgm:prSet/>
      <dgm:spPr/>
      <dgm:t>
        <a:bodyPr/>
        <a:lstStyle/>
        <a:p>
          <a:endParaRPr lang="es-ES"/>
        </a:p>
      </dgm:t>
    </dgm:pt>
    <dgm:pt modelId="{95DE4657-69BB-4E76-95DB-C31E2876BE81}">
      <dgm:prSet phldrT="[Texto]" custT="1"/>
      <dgm:spPr>
        <a:solidFill>
          <a:schemeClr val="accent2"/>
        </a:solidFill>
      </dgm:spPr>
      <dgm:t>
        <a:bodyPr/>
        <a:lstStyle/>
        <a:p>
          <a:r>
            <a:rPr lang="es-ES" sz="2400" dirty="0" err="1" smtClean="0"/>
            <a:t>The</a:t>
          </a:r>
          <a:r>
            <a:rPr lang="es-ES" sz="2400" dirty="0" smtClean="0"/>
            <a:t> </a:t>
          </a:r>
          <a:r>
            <a:rPr lang="es-ES" sz="2400" dirty="0" err="1" smtClean="0"/>
            <a:t>world’s</a:t>
          </a:r>
          <a:r>
            <a:rPr lang="es-ES" sz="2400" dirty="0" smtClean="0"/>
            <a:t> </a:t>
          </a:r>
          <a:r>
            <a:rPr lang="es-ES" sz="2400" dirty="0" err="1" smtClean="0"/>
            <a:t>most</a:t>
          </a:r>
          <a:r>
            <a:rPr lang="es-ES" sz="2400" dirty="0" smtClean="0"/>
            <a:t> </a:t>
          </a:r>
          <a:r>
            <a:rPr lang="es-ES" sz="2400" dirty="0" err="1" smtClean="0"/>
            <a:t>populous</a:t>
          </a:r>
          <a:r>
            <a:rPr lang="es-ES" sz="2400" dirty="0" smtClean="0"/>
            <a:t> country </a:t>
          </a:r>
          <a:r>
            <a:rPr lang="es-ES" sz="2400" dirty="0" err="1" smtClean="0"/>
            <a:t>joined</a:t>
          </a:r>
          <a:r>
            <a:rPr lang="es-ES" sz="2400" dirty="0" smtClean="0"/>
            <a:t> </a:t>
          </a:r>
          <a:r>
            <a:rPr lang="es-ES" sz="2400" dirty="0" err="1" smtClean="0"/>
            <a:t>the</a:t>
          </a:r>
          <a:r>
            <a:rPr lang="es-ES" sz="2400" dirty="0" smtClean="0"/>
            <a:t> </a:t>
          </a:r>
          <a:r>
            <a:rPr lang="es-ES" sz="2400" dirty="0" err="1" smtClean="0"/>
            <a:t>communist</a:t>
          </a:r>
          <a:r>
            <a:rPr lang="es-ES" sz="2400" dirty="0" smtClean="0"/>
            <a:t> bloc</a:t>
          </a:r>
          <a:endParaRPr lang="es-ES" sz="2400" dirty="0"/>
        </a:p>
      </dgm:t>
    </dgm:pt>
    <dgm:pt modelId="{2B1493A4-D3C3-4BBB-838E-C459E5E8C7F7}" type="parTrans" cxnId="{7E235671-C4CC-4584-8BFC-FE41929CED6B}">
      <dgm:prSet/>
      <dgm:spPr/>
      <dgm:t>
        <a:bodyPr/>
        <a:lstStyle/>
        <a:p>
          <a:endParaRPr lang="es-ES"/>
        </a:p>
      </dgm:t>
    </dgm:pt>
    <dgm:pt modelId="{F85BB4B5-602B-46FF-A5FA-122F9C3981FF}" type="sibTrans" cxnId="{7E235671-C4CC-4584-8BFC-FE41929CED6B}">
      <dgm:prSet/>
      <dgm:spPr/>
      <dgm:t>
        <a:bodyPr/>
        <a:lstStyle/>
        <a:p>
          <a:endParaRPr lang="es-ES"/>
        </a:p>
      </dgm:t>
    </dgm:pt>
    <dgm:pt modelId="{50A224D2-38CB-4E73-B9DD-5BB418FBE843}" type="pres">
      <dgm:prSet presAssocID="{34E1DF1D-45F4-4115-A175-12048C5CE1D8}" presName="linear" presStyleCnt="0">
        <dgm:presLayoutVars>
          <dgm:dir/>
          <dgm:resizeHandles val="exact"/>
        </dgm:presLayoutVars>
      </dgm:prSet>
      <dgm:spPr/>
      <dgm:t>
        <a:bodyPr/>
        <a:lstStyle/>
        <a:p>
          <a:endParaRPr lang="es-ES"/>
        </a:p>
      </dgm:t>
    </dgm:pt>
    <dgm:pt modelId="{AFD475E7-C1B1-4126-828F-CBF3DE99BA2D}" type="pres">
      <dgm:prSet presAssocID="{AC0F2109-29A9-461B-A861-3A0594091BB9}" presName="comp" presStyleCnt="0"/>
      <dgm:spPr/>
    </dgm:pt>
    <dgm:pt modelId="{82E1C52E-ED45-4B6F-BFDC-96C3BD570C5A}" type="pres">
      <dgm:prSet presAssocID="{AC0F2109-29A9-461B-A861-3A0594091BB9}" presName="box" presStyleLbl="node1" presStyleIdx="0" presStyleCnt="1"/>
      <dgm:spPr/>
      <dgm:t>
        <a:bodyPr/>
        <a:lstStyle/>
        <a:p>
          <a:endParaRPr lang="es-ES"/>
        </a:p>
      </dgm:t>
    </dgm:pt>
    <dgm:pt modelId="{60C3E5AF-45D0-40C7-AD00-AC65FF5BB671}" type="pres">
      <dgm:prSet presAssocID="{AC0F2109-29A9-461B-A861-3A0594091BB9}" presName="img" presStyleLbl="fgImgPlace1" presStyleIdx="0" presStyleCnt="1"/>
      <dgm:spPr>
        <a:blipFill rotWithShape="1">
          <a:blip xmlns:r="http://schemas.openxmlformats.org/officeDocument/2006/relationships" r:embed="rId1" cstate="email">
            <a:extLst>
              <a:ext uri="{28A0092B-C50C-407E-A947-70E740481C1C}">
                <a14:useLocalDpi xmlns:a14="http://schemas.microsoft.com/office/drawing/2010/main" xmlns=""/>
              </a:ext>
            </a:extLst>
          </a:blip>
          <a:stretch>
            <a:fillRect/>
          </a:stretch>
        </a:blipFill>
      </dgm:spPr>
      <dgm:t>
        <a:bodyPr/>
        <a:lstStyle/>
        <a:p>
          <a:endParaRPr lang="es-ES"/>
        </a:p>
      </dgm:t>
    </dgm:pt>
    <dgm:pt modelId="{D9994EF5-065D-4D01-B9DF-52F85C8F7762}" type="pres">
      <dgm:prSet presAssocID="{AC0F2109-29A9-461B-A861-3A0594091BB9}" presName="text" presStyleLbl="node1" presStyleIdx="0" presStyleCnt="1">
        <dgm:presLayoutVars>
          <dgm:bulletEnabled val="1"/>
        </dgm:presLayoutVars>
      </dgm:prSet>
      <dgm:spPr/>
      <dgm:t>
        <a:bodyPr/>
        <a:lstStyle/>
        <a:p>
          <a:endParaRPr lang="es-ES"/>
        </a:p>
      </dgm:t>
    </dgm:pt>
  </dgm:ptLst>
  <dgm:cxnLst>
    <dgm:cxn modelId="{8FEDE4C7-6E6E-4EE8-8751-AA7D96E669AF}" srcId="{AC0F2109-29A9-461B-A861-3A0594091BB9}" destId="{83FC17CA-ED04-4D6D-85CF-B4CFED4E0E02}" srcOrd="2" destOrd="0" parTransId="{A8AD9A62-CD4D-431D-82B3-656F761780B2}" sibTransId="{F8242174-1EC9-4AFF-89D3-D3AA42CFE4A1}"/>
    <dgm:cxn modelId="{28C06E6A-AE6A-4D70-B920-96D7CFC621E4}" srcId="{AC0F2109-29A9-461B-A861-3A0594091BB9}" destId="{6F2D9F5C-B426-4EAE-88D0-AAEC399CF3C7}" srcOrd="0" destOrd="0" parTransId="{76657D9A-4F9A-411E-8C20-2C3AC834665D}" sibTransId="{E855A6F3-562D-4505-B703-0EB5303E7BD1}"/>
    <dgm:cxn modelId="{E27FC455-4407-4409-A59E-FE2192D5A9C1}" type="presOf" srcId="{83FC17CA-ED04-4D6D-85CF-B4CFED4E0E02}" destId="{82E1C52E-ED45-4B6F-BFDC-96C3BD570C5A}" srcOrd="0" destOrd="3" presId="urn:microsoft.com/office/officeart/2005/8/layout/vList4#10"/>
    <dgm:cxn modelId="{F53A5235-2342-4C05-8ED9-0AB76B22BE10}" type="presOf" srcId="{95DE4657-69BB-4E76-95DB-C31E2876BE81}" destId="{82E1C52E-ED45-4B6F-BFDC-96C3BD570C5A}" srcOrd="0" destOrd="2" presId="urn:microsoft.com/office/officeart/2005/8/layout/vList4#10"/>
    <dgm:cxn modelId="{7CE790C6-6EC0-4688-A50B-C7CF5FD46D09}" type="presOf" srcId="{AC0F2109-29A9-461B-A861-3A0594091BB9}" destId="{82E1C52E-ED45-4B6F-BFDC-96C3BD570C5A}" srcOrd="0" destOrd="0" presId="urn:microsoft.com/office/officeart/2005/8/layout/vList4#10"/>
    <dgm:cxn modelId="{B5ECB418-6B2B-4531-865D-E973CB0F8070}" srcId="{34E1DF1D-45F4-4115-A175-12048C5CE1D8}" destId="{AC0F2109-29A9-461B-A861-3A0594091BB9}" srcOrd="0" destOrd="0" parTransId="{7A0B99B7-AD3C-4169-8655-6FFB269D35E5}" sibTransId="{0C60FB8D-ADE0-4D95-9739-F9B0D9AE62A6}"/>
    <dgm:cxn modelId="{AF13726B-3655-48E2-9BD2-A0EB0E8C3EA3}" type="presOf" srcId="{6F2D9F5C-B426-4EAE-88D0-AAEC399CF3C7}" destId="{D9994EF5-065D-4D01-B9DF-52F85C8F7762}" srcOrd="1" destOrd="1" presId="urn:microsoft.com/office/officeart/2005/8/layout/vList4#10"/>
    <dgm:cxn modelId="{558C8D7F-CA10-4CC9-AC5F-6C6F4EC1BFEE}" type="presOf" srcId="{6F2D9F5C-B426-4EAE-88D0-AAEC399CF3C7}" destId="{82E1C52E-ED45-4B6F-BFDC-96C3BD570C5A}" srcOrd="0" destOrd="1" presId="urn:microsoft.com/office/officeart/2005/8/layout/vList4#10"/>
    <dgm:cxn modelId="{BD8D5E4E-EC23-4D52-BD6D-6A728C37FC21}" type="presOf" srcId="{83FC17CA-ED04-4D6D-85CF-B4CFED4E0E02}" destId="{D9994EF5-065D-4D01-B9DF-52F85C8F7762}" srcOrd="1" destOrd="3" presId="urn:microsoft.com/office/officeart/2005/8/layout/vList4#10"/>
    <dgm:cxn modelId="{1FDEB94C-F8AA-42F5-9B0F-C9C87B092514}" type="presOf" srcId="{AC0F2109-29A9-461B-A861-3A0594091BB9}" destId="{D9994EF5-065D-4D01-B9DF-52F85C8F7762}" srcOrd="1" destOrd="0" presId="urn:microsoft.com/office/officeart/2005/8/layout/vList4#10"/>
    <dgm:cxn modelId="{7E235671-C4CC-4584-8BFC-FE41929CED6B}" srcId="{AC0F2109-29A9-461B-A861-3A0594091BB9}" destId="{95DE4657-69BB-4E76-95DB-C31E2876BE81}" srcOrd="1" destOrd="0" parTransId="{2B1493A4-D3C3-4BBB-838E-C459E5E8C7F7}" sibTransId="{F85BB4B5-602B-46FF-A5FA-122F9C3981FF}"/>
    <dgm:cxn modelId="{E131EBE1-B0D0-41E2-B3D6-D0BAF0D013A7}" type="presOf" srcId="{95DE4657-69BB-4E76-95DB-C31E2876BE81}" destId="{D9994EF5-065D-4D01-B9DF-52F85C8F7762}" srcOrd="1" destOrd="2" presId="urn:microsoft.com/office/officeart/2005/8/layout/vList4#10"/>
    <dgm:cxn modelId="{BDA7E49E-E641-4CEA-8823-9F41C42F8E5B}" type="presOf" srcId="{34E1DF1D-45F4-4115-A175-12048C5CE1D8}" destId="{50A224D2-38CB-4E73-B9DD-5BB418FBE843}" srcOrd="0" destOrd="0" presId="urn:microsoft.com/office/officeart/2005/8/layout/vList4#10"/>
    <dgm:cxn modelId="{E4BD7B07-8D9A-485F-BF03-16A16897CA17}" type="presParOf" srcId="{50A224D2-38CB-4E73-B9DD-5BB418FBE843}" destId="{AFD475E7-C1B1-4126-828F-CBF3DE99BA2D}" srcOrd="0" destOrd="0" presId="urn:microsoft.com/office/officeart/2005/8/layout/vList4#10"/>
    <dgm:cxn modelId="{E912CD26-5ED1-4DAA-93B6-40AFC64D92A7}" type="presParOf" srcId="{AFD475E7-C1B1-4126-828F-CBF3DE99BA2D}" destId="{82E1C52E-ED45-4B6F-BFDC-96C3BD570C5A}" srcOrd="0" destOrd="0" presId="urn:microsoft.com/office/officeart/2005/8/layout/vList4#10"/>
    <dgm:cxn modelId="{9A7EC858-5111-44EE-BCAE-BEEB4B45A320}" type="presParOf" srcId="{AFD475E7-C1B1-4126-828F-CBF3DE99BA2D}" destId="{60C3E5AF-45D0-40C7-AD00-AC65FF5BB671}" srcOrd="1" destOrd="0" presId="urn:microsoft.com/office/officeart/2005/8/layout/vList4#10"/>
    <dgm:cxn modelId="{ACDA91B5-9F3C-431B-B591-CF3F3403909C}" type="presParOf" srcId="{AFD475E7-C1B1-4126-828F-CBF3DE99BA2D}" destId="{D9994EF5-065D-4D01-B9DF-52F85C8F7762}" srcOrd="2" destOrd="0" presId="urn:microsoft.com/office/officeart/2005/8/layout/vList4#10"/>
  </dgm:cxnLst>
  <dgm:bg>
    <a:solidFill>
      <a:schemeClr val="bg1"/>
    </a:soli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4E1DF1D-45F4-4115-A175-12048C5CE1D8}" type="doc">
      <dgm:prSet loTypeId="urn:microsoft.com/office/officeart/2005/8/layout/vList4#11" loCatId="list" qsTypeId="urn:microsoft.com/office/officeart/2005/8/quickstyle/simple1" qsCatId="simple" csTypeId="urn:microsoft.com/office/officeart/2005/8/colors/accent1_2" csCatId="accent1" phldr="1"/>
      <dgm:spPr/>
      <dgm:t>
        <a:bodyPr/>
        <a:lstStyle/>
        <a:p>
          <a:endParaRPr lang="es-ES"/>
        </a:p>
      </dgm:t>
    </dgm:pt>
    <dgm:pt modelId="{AC0F2109-29A9-461B-A861-3A0594091BB9}">
      <dgm:prSet phldrT="[Texto]"/>
      <dgm:spPr>
        <a:solidFill>
          <a:schemeClr val="accent2"/>
        </a:solidFill>
      </dgm:spPr>
      <dgm:t>
        <a:bodyPr/>
        <a:lstStyle/>
        <a:p>
          <a:r>
            <a:rPr lang="es-ES" sz="3200" dirty="0" err="1" smtClean="0"/>
            <a:t>The</a:t>
          </a:r>
          <a:r>
            <a:rPr lang="es-ES" sz="3200" dirty="0" smtClean="0"/>
            <a:t> Soviet </a:t>
          </a:r>
          <a:r>
            <a:rPr lang="es-ES" sz="3200" dirty="0" err="1" smtClean="0"/>
            <a:t>Union</a:t>
          </a:r>
          <a:r>
            <a:rPr lang="es-ES" sz="3200" dirty="0" smtClean="0"/>
            <a:t> </a:t>
          </a:r>
          <a:r>
            <a:rPr lang="es-ES" sz="3200" dirty="0" err="1" smtClean="0"/>
            <a:t>carried</a:t>
          </a:r>
          <a:r>
            <a:rPr lang="es-ES" sz="3200" dirty="0" smtClean="0"/>
            <a:t> </a:t>
          </a:r>
          <a:r>
            <a:rPr lang="es-ES" sz="3200" dirty="0" err="1" smtClean="0"/>
            <a:t>out</a:t>
          </a:r>
          <a:r>
            <a:rPr lang="es-ES" sz="3200" dirty="0" smtClean="0"/>
            <a:t> </a:t>
          </a:r>
          <a:r>
            <a:rPr lang="es-ES" sz="3200" dirty="0" err="1" smtClean="0"/>
            <a:t>its</a:t>
          </a:r>
          <a:r>
            <a:rPr lang="es-ES" sz="3200" dirty="0" smtClean="0"/>
            <a:t> </a:t>
          </a:r>
          <a:r>
            <a:rPr lang="es-ES" sz="3200" dirty="0" err="1" smtClean="0"/>
            <a:t>first</a:t>
          </a:r>
          <a:r>
            <a:rPr lang="es-ES" sz="3200" dirty="0" smtClean="0"/>
            <a:t> </a:t>
          </a:r>
          <a:r>
            <a:rPr lang="es-ES" sz="3200" dirty="0" err="1" smtClean="0"/>
            <a:t>atomic</a:t>
          </a:r>
          <a:r>
            <a:rPr lang="es-ES" sz="3200" dirty="0" smtClean="0"/>
            <a:t> </a:t>
          </a:r>
          <a:r>
            <a:rPr lang="es-ES" sz="3200" dirty="0" err="1" smtClean="0"/>
            <a:t>bomb</a:t>
          </a:r>
          <a:r>
            <a:rPr lang="es-ES" sz="3200" dirty="0" smtClean="0"/>
            <a:t> test</a:t>
          </a:r>
        </a:p>
      </dgm:t>
    </dgm:pt>
    <dgm:pt modelId="{7A0B99B7-AD3C-4169-8655-6FFB269D35E5}" type="parTrans" cxnId="{B5ECB418-6B2B-4531-865D-E973CB0F8070}">
      <dgm:prSet/>
      <dgm:spPr/>
      <dgm:t>
        <a:bodyPr/>
        <a:lstStyle/>
        <a:p>
          <a:endParaRPr lang="es-ES"/>
        </a:p>
      </dgm:t>
    </dgm:pt>
    <dgm:pt modelId="{0C60FB8D-ADE0-4D95-9739-F9B0D9AE62A6}" type="sibTrans" cxnId="{B5ECB418-6B2B-4531-865D-E973CB0F8070}">
      <dgm:prSet/>
      <dgm:spPr/>
      <dgm:t>
        <a:bodyPr/>
        <a:lstStyle/>
        <a:p>
          <a:endParaRPr lang="es-ES"/>
        </a:p>
      </dgm:t>
    </dgm:pt>
    <dgm:pt modelId="{6F2D9F5C-B426-4EAE-88D0-AAEC399CF3C7}">
      <dgm:prSet phldrT="[Texto]" custT="1"/>
      <dgm:spPr>
        <a:solidFill>
          <a:schemeClr val="accent2"/>
        </a:solidFill>
      </dgm:spPr>
      <dgm:t>
        <a:bodyPr/>
        <a:lstStyle/>
        <a:p>
          <a:r>
            <a:rPr lang="es-ES" sz="2400" dirty="0" err="1" smtClean="0"/>
            <a:t>August</a:t>
          </a:r>
          <a:r>
            <a:rPr lang="es-ES" sz="2400" dirty="0" smtClean="0"/>
            <a:t> 1949, a </a:t>
          </a:r>
          <a:r>
            <a:rPr lang="es-ES" sz="2400" dirty="0" err="1" smtClean="0"/>
            <a:t>few</a:t>
          </a:r>
          <a:r>
            <a:rPr lang="es-ES" sz="2400" dirty="0" smtClean="0"/>
            <a:t> </a:t>
          </a:r>
          <a:r>
            <a:rPr lang="es-ES" sz="2400" dirty="0" err="1" smtClean="0"/>
            <a:t>months</a:t>
          </a:r>
          <a:r>
            <a:rPr lang="es-ES" sz="2400" dirty="0" smtClean="0"/>
            <a:t> </a:t>
          </a:r>
          <a:r>
            <a:rPr lang="es-ES" sz="2400" dirty="0" err="1" smtClean="0"/>
            <a:t>earlier</a:t>
          </a:r>
          <a:r>
            <a:rPr lang="es-ES" sz="2400" dirty="0" smtClean="0"/>
            <a:t> </a:t>
          </a:r>
          <a:r>
            <a:rPr lang="es-ES" sz="2400" dirty="0" err="1" smtClean="0"/>
            <a:t>than</a:t>
          </a:r>
          <a:r>
            <a:rPr lang="es-ES" sz="2400" dirty="0" smtClean="0"/>
            <a:t> </a:t>
          </a:r>
          <a:r>
            <a:rPr lang="es-ES" sz="2400" dirty="0" err="1" smtClean="0"/>
            <a:t>the</a:t>
          </a:r>
          <a:r>
            <a:rPr lang="es-ES" sz="2400" dirty="0" smtClean="0"/>
            <a:t> </a:t>
          </a:r>
          <a:r>
            <a:rPr lang="es-ES" sz="2400" dirty="0" err="1" smtClean="0"/>
            <a:t>victory</a:t>
          </a:r>
          <a:r>
            <a:rPr lang="es-ES" sz="2400" dirty="0" smtClean="0"/>
            <a:t> of </a:t>
          </a:r>
          <a:r>
            <a:rPr lang="es-ES" sz="2400" dirty="0" err="1" smtClean="0"/>
            <a:t>the</a:t>
          </a:r>
          <a:r>
            <a:rPr lang="es-ES" sz="2400" dirty="0" smtClean="0"/>
            <a:t> </a:t>
          </a:r>
          <a:r>
            <a:rPr lang="es-ES" sz="2400" dirty="0" err="1" smtClean="0"/>
            <a:t>Chinese</a:t>
          </a:r>
          <a:r>
            <a:rPr lang="es-ES" sz="2400" dirty="0" smtClean="0"/>
            <a:t> </a:t>
          </a:r>
          <a:r>
            <a:rPr lang="es-ES" sz="2400" dirty="0" err="1" smtClean="0"/>
            <a:t>communists</a:t>
          </a:r>
          <a:endParaRPr lang="es-ES" sz="2400" dirty="0"/>
        </a:p>
      </dgm:t>
    </dgm:pt>
    <dgm:pt modelId="{E855A6F3-562D-4505-B703-0EB5303E7BD1}" type="sibTrans" cxnId="{28C06E6A-AE6A-4D70-B920-96D7CFC621E4}">
      <dgm:prSet/>
      <dgm:spPr/>
      <dgm:t>
        <a:bodyPr/>
        <a:lstStyle/>
        <a:p>
          <a:endParaRPr lang="es-ES"/>
        </a:p>
      </dgm:t>
    </dgm:pt>
    <dgm:pt modelId="{76657D9A-4F9A-411E-8C20-2C3AC834665D}" type="parTrans" cxnId="{28C06E6A-AE6A-4D70-B920-96D7CFC621E4}">
      <dgm:prSet/>
      <dgm:spPr/>
      <dgm:t>
        <a:bodyPr/>
        <a:lstStyle/>
        <a:p>
          <a:endParaRPr lang="es-ES"/>
        </a:p>
      </dgm:t>
    </dgm:pt>
    <dgm:pt modelId="{50A224D2-38CB-4E73-B9DD-5BB418FBE843}" type="pres">
      <dgm:prSet presAssocID="{34E1DF1D-45F4-4115-A175-12048C5CE1D8}" presName="linear" presStyleCnt="0">
        <dgm:presLayoutVars>
          <dgm:dir/>
          <dgm:resizeHandles val="exact"/>
        </dgm:presLayoutVars>
      </dgm:prSet>
      <dgm:spPr/>
      <dgm:t>
        <a:bodyPr/>
        <a:lstStyle/>
        <a:p>
          <a:endParaRPr lang="es-ES"/>
        </a:p>
      </dgm:t>
    </dgm:pt>
    <dgm:pt modelId="{AFD475E7-C1B1-4126-828F-CBF3DE99BA2D}" type="pres">
      <dgm:prSet presAssocID="{AC0F2109-29A9-461B-A861-3A0594091BB9}" presName="comp" presStyleCnt="0"/>
      <dgm:spPr/>
    </dgm:pt>
    <dgm:pt modelId="{82E1C52E-ED45-4B6F-BFDC-96C3BD570C5A}" type="pres">
      <dgm:prSet presAssocID="{AC0F2109-29A9-461B-A861-3A0594091BB9}" presName="box" presStyleLbl="node1" presStyleIdx="0" presStyleCnt="1"/>
      <dgm:spPr/>
      <dgm:t>
        <a:bodyPr/>
        <a:lstStyle/>
        <a:p>
          <a:endParaRPr lang="es-ES"/>
        </a:p>
      </dgm:t>
    </dgm:pt>
    <dgm:pt modelId="{60C3E5AF-45D0-40C7-AD00-AC65FF5BB671}" type="pres">
      <dgm:prSet presAssocID="{AC0F2109-29A9-461B-A861-3A0594091BB9}" presName="img" presStyleLbl="fgImgPlace1" presStyleIdx="0" presStyleCnt="1"/>
      <dgm:spPr>
        <a:blipFill rotWithShape="1">
          <a:blip xmlns:r="http://schemas.openxmlformats.org/officeDocument/2006/relationships" r:embed="rId1" cstate="email">
            <a:extLst>
              <a:ext uri="{28A0092B-C50C-407E-A947-70E740481C1C}">
                <a14:useLocalDpi xmlns:a14="http://schemas.microsoft.com/office/drawing/2010/main" xmlns=""/>
              </a:ext>
            </a:extLst>
          </a:blip>
          <a:stretch>
            <a:fillRect/>
          </a:stretch>
        </a:blipFill>
      </dgm:spPr>
      <dgm:t>
        <a:bodyPr/>
        <a:lstStyle/>
        <a:p>
          <a:endParaRPr lang="es-ES"/>
        </a:p>
      </dgm:t>
    </dgm:pt>
    <dgm:pt modelId="{D9994EF5-065D-4D01-B9DF-52F85C8F7762}" type="pres">
      <dgm:prSet presAssocID="{AC0F2109-29A9-461B-A861-3A0594091BB9}" presName="text" presStyleLbl="node1" presStyleIdx="0" presStyleCnt="1">
        <dgm:presLayoutVars>
          <dgm:bulletEnabled val="1"/>
        </dgm:presLayoutVars>
      </dgm:prSet>
      <dgm:spPr/>
      <dgm:t>
        <a:bodyPr/>
        <a:lstStyle/>
        <a:p>
          <a:endParaRPr lang="es-ES"/>
        </a:p>
      </dgm:t>
    </dgm:pt>
  </dgm:ptLst>
  <dgm:cxnLst>
    <dgm:cxn modelId="{28C06E6A-AE6A-4D70-B920-96D7CFC621E4}" srcId="{AC0F2109-29A9-461B-A861-3A0594091BB9}" destId="{6F2D9F5C-B426-4EAE-88D0-AAEC399CF3C7}" srcOrd="0" destOrd="0" parTransId="{76657D9A-4F9A-411E-8C20-2C3AC834665D}" sibTransId="{E855A6F3-562D-4505-B703-0EB5303E7BD1}"/>
    <dgm:cxn modelId="{C8E6F2B4-F4F9-45A3-ACFA-786A6F4AF8EE}" type="presOf" srcId="{34E1DF1D-45F4-4115-A175-12048C5CE1D8}" destId="{50A224D2-38CB-4E73-B9DD-5BB418FBE843}" srcOrd="0" destOrd="0" presId="urn:microsoft.com/office/officeart/2005/8/layout/vList4#11"/>
    <dgm:cxn modelId="{B6E6C261-83C7-4C83-B6A9-3DBF1F2D072E}" type="presOf" srcId="{6F2D9F5C-B426-4EAE-88D0-AAEC399CF3C7}" destId="{D9994EF5-065D-4D01-B9DF-52F85C8F7762}" srcOrd="1" destOrd="1" presId="urn:microsoft.com/office/officeart/2005/8/layout/vList4#11"/>
    <dgm:cxn modelId="{DE9475DA-3F5A-4E90-A239-CD39B7A0F3DF}" type="presOf" srcId="{AC0F2109-29A9-461B-A861-3A0594091BB9}" destId="{82E1C52E-ED45-4B6F-BFDC-96C3BD570C5A}" srcOrd="0" destOrd="0" presId="urn:microsoft.com/office/officeart/2005/8/layout/vList4#11"/>
    <dgm:cxn modelId="{B5ECB418-6B2B-4531-865D-E973CB0F8070}" srcId="{34E1DF1D-45F4-4115-A175-12048C5CE1D8}" destId="{AC0F2109-29A9-461B-A861-3A0594091BB9}" srcOrd="0" destOrd="0" parTransId="{7A0B99B7-AD3C-4169-8655-6FFB269D35E5}" sibTransId="{0C60FB8D-ADE0-4D95-9739-F9B0D9AE62A6}"/>
    <dgm:cxn modelId="{5713F495-2D6B-40DC-A896-D4F4E94C0B14}" type="presOf" srcId="{AC0F2109-29A9-461B-A861-3A0594091BB9}" destId="{D9994EF5-065D-4D01-B9DF-52F85C8F7762}" srcOrd="1" destOrd="0" presId="urn:microsoft.com/office/officeart/2005/8/layout/vList4#11"/>
    <dgm:cxn modelId="{55F4325F-ABE8-4994-9070-D2E52958601D}" type="presOf" srcId="{6F2D9F5C-B426-4EAE-88D0-AAEC399CF3C7}" destId="{82E1C52E-ED45-4B6F-BFDC-96C3BD570C5A}" srcOrd="0" destOrd="1" presId="urn:microsoft.com/office/officeart/2005/8/layout/vList4#11"/>
    <dgm:cxn modelId="{5DF5AF5A-3273-4778-99E6-166801E55656}" type="presParOf" srcId="{50A224D2-38CB-4E73-B9DD-5BB418FBE843}" destId="{AFD475E7-C1B1-4126-828F-CBF3DE99BA2D}" srcOrd="0" destOrd="0" presId="urn:microsoft.com/office/officeart/2005/8/layout/vList4#11"/>
    <dgm:cxn modelId="{B6DA2773-3F33-48AF-8D43-22DAC6C7B89A}" type="presParOf" srcId="{AFD475E7-C1B1-4126-828F-CBF3DE99BA2D}" destId="{82E1C52E-ED45-4B6F-BFDC-96C3BD570C5A}" srcOrd="0" destOrd="0" presId="urn:microsoft.com/office/officeart/2005/8/layout/vList4#11"/>
    <dgm:cxn modelId="{A4BDD14F-FE2B-4E73-ABC4-94B02F20FA2C}" type="presParOf" srcId="{AFD475E7-C1B1-4126-828F-CBF3DE99BA2D}" destId="{60C3E5AF-45D0-40C7-AD00-AC65FF5BB671}" srcOrd="1" destOrd="0" presId="urn:microsoft.com/office/officeart/2005/8/layout/vList4#11"/>
    <dgm:cxn modelId="{8E28EE16-6955-4A7E-96CF-05CEBAEECC65}" type="presParOf" srcId="{AFD475E7-C1B1-4126-828F-CBF3DE99BA2D}" destId="{D9994EF5-065D-4D01-B9DF-52F85C8F7762}" srcOrd="2" destOrd="0" presId="urn:microsoft.com/office/officeart/2005/8/layout/vList4#11"/>
  </dgm:cxnLst>
  <dgm:bg>
    <a:solidFill>
      <a:schemeClr val="bg1"/>
    </a:soli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34E1DF1D-45F4-4115-A175-12048C5CE1D8}" type="doc">
      <dgm:prSet loTypeId="urn:microsoft.com/office/officeart/2005/8/layout/vList4#12" loCatId="list" qsTypeId="urn:microsoft.com/office/officeart/2005/8/quickstyle/simple1" qsCatId="simple" csTypeId="urn:microsoft.com/office/officeart/2005/8/colors/accent1_2" csCatId="accent1" phldr="1"/>
      <dgm:spPr/>
      <dgm:t>
        <a:bodyPr/>
        <a:lstStyle/>
        <a:p>
          <a:endParaRPr lang="es-ES"/>
        </a:p>
      </dgm:t>
    </dgm:pt>
    <dgm:pt modelId="{AC0F2109-29A9-461B-A861-3A0594091BB9}">
      <dgm:prSet phldrT="[Texto]"/>
      <dgm:spPr>
        <a:solidFill>
          <a:schemeClr val="accent2"/>
        </a:solidFill>
      </dgm:spPr>
      <dgm:t>
        <a:bodyPr/>
        <a:lstStyle/>
        <a:p>
          <a:r>
            <a:rPr lang="es-ES" sz="3200" dirty="0" err="1" smtClean="0"/>
            <a:t>The</a:t>
          </a:r>
          <a:r>
            <a:rPr lang="es-ES" sz="3200" dirty="0" smtClean="0"/>
            <a:t> Bipolar </a:t>
          </a:r>
          <a:r>
            <a:rPr lang="es-ES" sz="3200" dirty="0" err="1" smtClean="0"/>
            <a:t>World</a:t>
          </a:r>
          <a:r>
            <a:rPr lang="es-ES" sz="3200" dirty="0" smtClean="0"/>
            <a:t> (1949-1955)</a:t>
          </a:r>
        </a:p>
      </dgm:t>
    </dgm:pt>
    <dgm:pt modelId="{7A0B99B7-AD3C-4169-8655-6FFB269D35E5}" type="parTrans" cxnId="{B5ECB418-6B2B-4531-865D-E973CB0F8070}">
      <dgm:prSet/>
      <dgm:spPr/>
      <dgm:t>
        <a:bodyPr/>
        <a:lstStyle/>
        <a:p>
          <a:endParaRPr lang="es-ES"/>
        </a:p>
      </dgm:t>
    </dgm:pt>
    <dgm:pt modelId="{0C60FB8D-ADE0-4D95-9739-F9B0D9AE62A6}" type="sibTrans" cxnId="{B5ECB418-6B2B-4531-865D-E973CB0F8070}">
      <dgm:prSet/>
      <dgm:spPr/>
      <dgm:t>
        <a:bodyPr/>
        <a:lstStyle/>
        <a:p>
          <a:endParaRPr lang="es-ES"/>
        </a:p>
      </dgm:t>
    </dgm:pt>
    <dgm:pt modelId="{6F2D9F5C-B426-4EAE-88D0-AAEC399CF3C7}">
      <dgm:prSet phldrT="[Texto]" custT="1"/>
      <dgm:spPr>
        <a:solidFill>
          <a:schemeClr val="accent2"/>
        </a:solidFill>
      </dgm:spPr>
      <dgm:t>
        <a:bodyPr/>
        <a:lstStyle/>
        <a:p>
          <a:r>
            <a:rPr lang="es-ES" sz="2400" dirty="0" err="1" smtClean="0"/>
            <a:t>The</a:t>
          </a:r>
          <a:r>
            <a:rPr lang="es-ES" sz="2400" dirty="0" smtClean="0"/>
            <a:t> </a:t>
          </a:r>
          <a:r>
            <a:rPr lang="es-ES" sz="2400" dirty="0" err="1" smtClean="0"/>
            <a:t>world</a:t>
          </a:r>
          <a:r>
            <a:rPr lang="es-ES" sz="2400" dirty="0" smtClean="0"/>
            <a:t> </a:t>
          </a:r>
          <a:r>
            <a:rPr lang="es-ES" sz="2400" dirty="0" err="1" smtClean="0"/>
            <a:t>got</a:t>
          </a:r>
          <a:r>
            <a:rPr lang="es-ES" sz="2400" dirty="0" smtClean="0"/>
            <a:t> </a:t>
          </a:r>
          <a:r>
            <a:rPr lang="es-ES" sz="2400" dirty="0" err="1" smtClean="0"/>
            <a:t>divided</a:t>
          </a:r>
          <a:r>
            <a:rPr lang="es-ES" sz="2400" dirty="0" smtClean="0"/>
            <a:t> </a:t>
          </a:r>
          <a:r>
            <a:rPr lang="es-ES" sz="2400" dirty="0" err="1" smtClean="0"/>
            <a:t>into</a:t>
          </a:r>
          <a:r>
            <a:rPr lang="es-ES" sz="2400" dirty="0" smtClean="0"/>
            <a:t> </a:t>
          </a:r>
          <a:r>
            <a:rPr lang="es-ES" sz="2400" dirty="0" err="1" smtClean="0"/>
            <a:t>to</a:t>
          </a:r>
          <a:r>
            <a:rPr lang="es-ES" sz="2400" dirty="0" smtClean="0"/>
            <a:t> blocs </a:t>
          </a:r>
          <a:r>
            <a:rPr lang="es-ES" sz="2400" dirty="0" err="1" smtClean="0"/>
            <a:t>led</a:t>
          </a:r>
          <a:r>
            <a:rPr lang="es-ES" sz="2400" dirty="0" smtClean="0"/>
            <a:t> </a:t>
          </a:r>
          <a:r>
            <a:rPr lang="es-ES" sz="2400" dirty="0" err="1" smtClean="0"/>
            <a:t>by</a:t>
          </a:r>
          <a:r>
            <a:rPr lang="es-ES" sz="2400" dirty="0" smtClean="0"/>
            <a:t> </a:t>
          </a:r>
          <a:r>
            <a:rPr lang="es-ES" sz="2400" dirty="0" err="1" smtClean="0"/>
            <a:t>the</a:t>
          </a:r>
          <a:r>
            <a:rPr lang="es-ES" sz="2400" dirty="0" smtClean="0"/>
            <a:t> USA and </a:t>
          </a:r>
          <a:r>
            <a:rPr lang="es-ES" sz="2400" dirty="0" err="1" smtClean="0"/>
            <a:t>the</a:t>
          </a:r>
          <a:r>
            <a:rPr lang="es-ES" sz="2400" dirty="0" smtClean="0"/>
            <a:t> USSR</a:t>
          </a:r>
          <a:endParaRPr lang="es-ES" sz="2400" dirty="0"/>
        </a:p>
      </dgm:t>
    </dgm:pt>
    <dgm:pt modelId="{E855A6F3-562D-4505-B703-0EB5303E7BD1}" type="sibTrans" cxnId="{28C06E6A-AE6A-4D70-B920-96D7CFC621E4}">
      <dgm:prSet/>
      <dgm:spPr/>
      <dgm:t>
        <a:bodyPr/>
        <a:lstStyle/>
        <a:p>
          <a:endParaRPr lang="es-ES"/>
        </a:p>
      </dgm:t>
    </dgm:pt>
    <dgm:pt modelId="{76657D9A-4F9A-411E-8C20-2C3AC834665D}" type="parTrans" cxnId="{28C06E6A-AE6A-4D70-B920-96D7CFC621E4}">
      <dgm:prSet/>
      <dgm:spPr/>
      <dgm:t>
        <a:bodyPr/>
        <a:lstStyle/>
        <a:p>
          <a:endParaRPr lang="es-ES"/>
        </a:p>
      </dgm:t>
    </dgm:pt>
    <dgm:pt modelId="{9A111776-A3A4-41CB-AB04-6B5364616685}">
      <dgm:prSet phldrT="[Texto]" custT="1"/>
      <dgm:spPr>
        <a:solidFill>
          <a:schemeClr val="accent2"/>
        </a:solidFill>
      </dgm:spPr>
      <dgm:t>
        <a:bodyPr/>
        <a:lstStyle/>
        <a:p>
          <a:r>
            <a:rPr lang="es-ES" sz="2400" dirty="0" err="1" smtClean="0"/>
            <a:t>Military</a:t>
          </a:r>
          <a:r>
            <a:rPr lang="es-ES" sz="2400" dirty="0" smtClean="0"/>
            <a:t> </a:t>
          </a:r>
          <a:r>
            <a:rPr lang="es-ES" sz="2400" dirty="0" err="1" smtClean="0"/>
            <a:t>alliances</a:t>
          </a:r>
          <a:r>
            <a:rPr lang="es-ES" sz="2400" dirty="0" smtClean="0"/>
            <a:t> </a:t>
          </a:r>
          <a:r>
            <a:rPr lang="es-ES" sz="2400" dirty="0" err="1" smtClean="0"/>
            <a:t>were</a:t>
          </a:r>
          <a:r>
            <a:rPr lang="es-ES" sz="2400" dirty="0" smtClean="0"/>
            <a:t> </a:t>
          </a:r>
          <a:r>
            <a:rPr lang="es-ES" sz="2400" dirty="0" err="1" smtClean="0"/>
            <a:t>established</a:t>
          </a:r>
          <a:r>
            <a:rPr lang="es-ES" sz="2400" dirty="0" smtClean="0"/>
            <a:t> </a:t>
          </a:r>
          <a:r>
            <a:rPr lang="es-ES" sz="2400" dirty="0" err="1" smtClean="0"/>
            <a:t>all</a:t>
          </a:r>
          <a:r>
            <a:rPr lang="es-ES" sz="2400" dirty="0" smtClean="0"/>
            <a:t> </a:t>
          </a:r>
          <a:r>
            <a:rPr lang="es-ES" sz="2400" dirty="0" err="1" smtClean="0"/>
            <a:t>over</a:t>
          </a:r>
          <a:r>
            <a:rPr lang="es-ES" sz="2400" dirty="0" smtClean="0"/>
            <a:t> </a:t>
          </a:r>
          <a:r>
            <a:rPr lang="es-ES" sz="2400" dirty="0" err="1" smtClean="0"/>
            <a:t>the</a:t>
          </a:r>
          <a:r>
            <a:rPr lang="es-ES" sz="2400" dirty="0" smtClean="0"/>
            <a:t> </a:t>
          </a:r>
          <a:r>
            <a:rPr lang="es-ES" sz="2400" dirty="0" err="1" smtClean="0"/>
            <a:t>world</a:t>
          </a:r>
          <a:endParaRPr lang="es-ES" sz="2400" dirty="0"/>
        </a:p>
      </dgm:t>
    </dgm:pt>
    <dgm:pt modelId="{552B6BA1-F18F-458D-8EBF-C8922ADBCA97}" type="parTrans" cxnId="{0E5ECE2E-C82F-46EB-83F8-34A09DB51E6C}">
      <dgm:prSet/>
      <dgm:spPr/>
    </dgm:pt>
    <dgm:pt modelId="{468756E9-FE03-415C-978C-4463E5D6D035}" type="sibTrans" cxnId="{0E5ECE2E-C82F-46EB-83F8-34A09DB51E6C}">
      <dgm:prSet/>
      <dgm:spPr/>
    </dgm:pt>
    <dgm:pt modelId="{50A224D2-38CB-4E73-B9DD-5BB418FBE843}" type="pres">
      <dgm:prSet presAssocID="{34E1DF1D-45F4-4115-A175-12048C5CE1D8}" presName="linear" presStyleCnt="0">
        <dgm:presLayoutVars>
          <dgm:dir/>
          <dgm:resizeHandles val="exact"/>
        </dgm:presLayoutVars>
      </dgm:prSet>
      <dgm:spPr/>
      <dgm:t>
        <a:bodyPr/>
        <a:lstStyle/>
        <a:p>
          <a:endParaRPr lang="es-ES"/>
        </a:p>
      </dgm:t>
    </dgm:pt>
    <dgm:pt modelId="{AFD475E7-C1B1-4126-828F-CBF3DE99BA2D}" type="pres">
      <dgm:prSet presAssocID="{AC0F2109-29A9-461B-A861-3A0594091BB9}" presName="comp" presStyleCnt="0"/>
      <dgm:spPr/>
    </dgm:pt>
    <dgm:pt modelId="{82E1C52E-ED45-4B6F-BFDC-96C3BD570C5A}" type="pres">
      <dgm:prSet presAssocID="{AC0F2109-29A9-461B-A861-3A0594091BB9}" presName="box" presStyleLbl="node1" presStyleIdx="0" presStyleCnt="1"/>
      <dgm:spPr/>
      <dgm:t>
        <a:bodyPr/>
        <a:lstStyle/>
        <a:p>
          <a:endParaRPr lang="es-ES"/>
        </a:p>
      </dgm:t>
    </dgm:pt>
    <dgm:pt modelId="{60C3E5AF-45D0-40C7-AD00-AC65FF5BB671}" type="pres">
      <dgm:prSet presAssocID="{AC0F2109-29A9-461B-A861-3A0594091BB9}" presName="img"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xmlns=""/>
              </a:ext>
            </a:extLst>
          </a:blip>
          <a:stretch>
            <a:fillRect/>
          </a:stretch>
        </a:blipFill>
      </dgm:spPr>
      <dgm:t>
        <a:bodyPr/>
        <a:lstStyle/>
        <a:p>
          <a:endParaRPr lang="es-ES"/>
        </a:p>
      </dgm:t>
    </dgm:pt>
    <dgm:pt modelId="{D9994EF5-065D-4D01-B9DF-52F85C8F7762}" type="pres">
      <dgm:prSet presAssocID="{AC0F2109-29A9-461B-A861-3A0594091BB9}" presName="text" presStyleLbl="node1" presStyleIdx="0" presStyleCnt="1">
        <dgm:presLayoutVars>
          <dgm:bulletEnabled val="1"/>
        </dgm:presLayoutVars>
      </dgm:prSet>
      <dgm:spPr/>
      <dgm:t>
        <a:bodyPr/>
        <a:lstStyle/>
        <a:p>
          <a:endParaRPr lang="es-ES"/>
        </a:p>
      </dgm:t>
    </dgm:pt>
  </dgm:ptLst>
  <dgm:cxnLst>
    <dgm:cxn modelId="{DB2BB43C-5C36-4DA5-B0A5-BA51C7CF1436}" type="presOf" srcId="{AC0F2109-29A9-461B-A861-3A0594091BB9}" destId="{D9994EF5-065D-4D01-B9DF-52F85C8F7762}" srcOrd="1" destOrd="0" presId="urn:microsoft.com/office/officeart/2005/8/layout/vList4#12"/>
    <dgm:cxn modelId="{28C06E6A-AE6A-4D70-B920-96D7CFC621E4}" srcId="{AC0F2109-29A9-461B-A861-3A0594091BB9}" destId="{6F2D9F5C-B426-4EAE-88D0-AAEC399CF3C7}" srcOrd="0" destOrd="0" parTransId="{76657D9A-4F9A-411E-8C20-2C3AC834665D}" sibTransId="{E855A6F3-562D-4505-B703-0EB5303E7BD1}"/>
    <dgm:cxn modelId="{0E5ECE2E-C82F-46EB-83F8-34A09DB51E6C}" srcId="{AC0F2109-29A9-461B-A861-3A0594091BB9}" destId="{9A111776-A3A4-41CB-AB04-6B5364616685}" srcOrd="1" destOrd="0" parTransId="{552B6BA1-F18F-458D-8EBF-C8922ADBCA97}" sibTransId="{468756E9-FE03-415C-978C-4463E5D6D035}"/>
    <dgm:cxn modelId="{A25A7624-2DE7-4170-8C58-5D6B0B7FAC15}" type="presOf" srcId="{AC0F2109-29A9-461B-A861-3A0594091BB9}" destId="{82E1C52E-ED45-4B6F-BFDC-96C3BD570C5A}" srcOrd="0" destOrd="0" presId="urn:microsoft.com/office/officeart/2005/8/layout/vList4#12"/>
    <dgm:cxn modelId="{B5ECB418-6B2B-4531-865D-E973CB0F8070}" srcId="{34E1DF1D-45F4-4115-A175-12048C5CE1D8}" destId="{AC0F2109-29A9-461B-A861-3A0594091BB9}" srcOrd="0" destOrd="0" parTransId="{7A0B99B7-AD3C-4169-8655-6FFB269D35E5}" sibTransId="{0C60FB8D-ADE0-4D95-9739-F9B0D9AE62A6}"/>
    <dgm:cxn modelId="{8EAEDD42-2D4F-429E-B439-D3FA3CC934C5}" type="presOf" srcId="{34E1DF1D-45F4-4115-A175-12048C5CE1D8}" destId="{50A224D2-38CB-4E73-B9DD-5BB418FBE843}" srcOrd="0" destOrd="0" presId="urn:microsoft.com/office/officeart/2005/8/layout/vList4#12"/>
    <dgm:cxn modelId="{10114392-2917-495D-9E2B-703C6E659303}" type="presOf" srcId="{9A111776-A3A4-41CB-AB04-6B5364616685}" destId="{82E1C52E-ED45-4B6F-BFDC-96C3BD570C5A}" srcOrd="0" destOrd="2" presId="urn:microsoft.com/office/officeart/2005/8/layout/vList4#12"/>
    <dgm:cxn modelId="{7286DA70-9DCE-4613-9E8F-A9A4564A5B82}" type="presOf" srcId="{9A111776-A3A4-41CB-AB04-6B5364616685}" destId="{D9994EF5-065D-4D01-B9DF-52F85C8F7762}" srcOrd="1" destOrd="2" presId="urn:microsoft.com/office/officeart/2005/8/layout/vList4#12"/>
    <dgm:cxn modelId="{E61DB2A7-8AD2-4907-B52F-28259B83EE2C}" type="presOf" srcId="{6F2D9F5C-B426-4EAE-88D0-AAEC399CF3C7}" destId="{D9994EF5-065D-4D01-B9DF-52F85C8F7762}" srcOrd="1" destOrd="1" presId="urn:microsoft.com/office/officeart/2005/8/layout/vList4#12"/>
    <dgm:cxn modelId="{9D67FCC3-1FFB-4DC7-82C1-C9EF8A39B776}" type="presOf" srcId="{6F2D9F5C-B426-4EAE-88D0-AAEC399CF3C7}" destId="{82E1C52E-ED45-4B6F-BFDC-96C3BD570C5A}" srcOrd="0" destOrd="1" presId="urn:microsoft.com/office/officeart/2005/8/layout/vList4#12"/>
    <dgm:cxn modelId="{FCD547DA-9804-4FA0-97C8-C44702AC2F01}" type="presParOf" srcId="{50A224D2-38CB-4E73-B9DD-5BB418FBE843}" destId="{AFD475E7-C1B1-4126-828F-CBF3DE99BA2D}" srcOrd="0" destOrd="0" presId="urn:microsoft.com/office/officeart/2005/8/layout/vList4#12"/>
    <dgm:cxn modelId="{7D6BFCAB-91BD-49DA-B806-8EB94B2FF59B}" type="presParOf" srcId="{AFD475E7-C1B1-4126-828F-CBF3DE99BA2D}" destId="{82E1C52E-ED45-4B6F-BFDC-96C3BD570C5A}" srcOrd="0" destOrd="0" presId="urn:microsoft.com/office/officeart/2005/8/layout/vList4#12"/>
    <dgm:cxn modelId="{6A1895FA-3218-4DF6-B79E-1D7884C1914A}" type="presParOf" srcId="{AFD475E7-C1B1-4126-828F-CBF3DE99BA2D}" destId="{60C3E5AF-45D0-40C7-AD00-AC65FF5BB671}" srcOrd="1" destOrd="0" presId="urn:microsoft.com/office/officeart/2005/8/layout/vList4#12"/>
    <dgm:cxn modelId="{7CA3BB9A-D4E8-47A6-AD52-52C2443A7E62}" type="presParOf" srcId="{AFD475E7-C1B1-4126-828F-CBF3DE99BA2D}" destId="{D9994EF5-065D-4D01-B9DF-52F85C8F7762}" srcOrd="2" destOrd="0" presId="urn:microsoft.com/office/officeart/2005/8/layout/vList4#12"/>
  </dgm:cxnLst>
  <dgm:bg>
    <a:solidFill>
      <a:schemeClr val="bg1"/>
    </a:soli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34E1DF1D-45F4-4115-A175-12048C5CE1D8}" type="doc">
      <dgm:prSet loTypeId="urn:microsoft.com/office/officeart/2005/8/layout/vList4#13" loCatId="list" qsTypeId="urn:microsoft.com/office/officeart/2005/8/quickstyle/simple1" qsCatId="simple" csTypeId="urn:microsoft.com/office/officeart/2005/8/colors/accent1_2" csCatId="accent1" phldr="1"/>
      <dgm:spPr/>
      <dgm:t>
        <a:bodyPr/>
        <a:lstStyle/>
        <a:p>
          <a:endParaRPr lang="es-ES"/>
        </a:p>
      </dgm:t>
    </dgm:pt>
    <dgm:pt modelId="{AC0F2109-29A9-461B-A861-3A0594091BB9}">
      <dgm:prSet phldrT="[Texto]"/>
      <dgm:spPr>
        <a:solidFill>
          <a:schemeClr val="accent2"/>
        </a:solidFill>
      </dgm:spPr>
      <dgm:t>
        <a:bodyPr/>
        <a:lstStyle/>
        <a:p>
          <a:r>
            <a:rPr lang="es-ES" sz="3200" dirty="0" err="1" smtClean="0"/>
            <a:t>The</a:t>
          </a:r>
          <a:r>
            <a:rPr lang="es-ES" sz="3200" dirty="0" smtClean="0"/>
            <a:t> Bipolar </a:t>
          </a:r>
          <a:r>
            <a:rPr lang="es-ES" sz="3200" dirty="0" err="1" smtClean="0"/>
            <a:t>World</a:t>
          </a:r>
          <a:r>
            <a:rPr lang="es-ES" sz="3200" dirty="0" smtClean="0"/>
            <a:t> (1949-1955)</a:t>
          </a:r>
        </a:p>
      </dgm:t>
    </dgm:pt>
    <dgm:pt modelId="{7A0B99B7-AD3C-4169-8655-6FFB269D35E5}" type="parTrans" cxnId="{B5ECB418-6B2B-4531-865D-E973CB0F8070}">
      <dgm:prSet/>
      <dgm:spPr/>
      <dgm:t>
        <a:bodyPr/>
        <a:lstStyle/>
        <a:p>
          <a:endParaRPr lang="es-ES"/>
        </a:p>
      </dgm:t>
    </dgm:pt>
    <dgm:pt modelId="{0C60FB8D-ADE0-4D95-9739-F9B0D9AE62A6}" type="sibTrans" cxnId="{B5ECB418-6B2B-4531-865D-E973CB0F8070}">
      <dgm:prSet/>
      <dgm:spPr/>
      <dgm:t>
        <a:bodyPr/>
        <a:lstStyle/>
        <a:p>
          <a:endParaRPr lang="es-ES"/>
        </a:p>
      </dgm:t>
    </dgm:pt>
    <dgm:pt modelId="{6F2D9F5C-B426-4EAE-88D0-AAEC399CF3C7}">
      <dgm:prSet phldrT="[Texto]" custT="1"/>
      <dgm:spPr>
        <a:solidFill>
          <a:schemeClr val="accent2"/>
        </a:solidFill>
      </dgm:spPr>
      <dgm:t>
        <a:bodyPr/>
        <a:lstStyle/>
        <a:p>
          <a:r>
            <a:rPr lang="es-ES" sz="2400" dirty="0" smtClean="0"/>
            <a:t>1949 </a:t>
          </a:r>
          <a:r>
            <a:rPr lang="es-ES" sz="2400" dirty="0" smtClean="0">
              <a:sym typeface="Wingdings" pitchFamily="2" charset="2"/>
            </a:rPr>
            <a:t></a:t>
          </a:r>
          <a:r>
            <a:rPr lang="es-ES" sz="2400" dirty="0" smtClean="0"/>
            <a:t>NATO: North </a:t>
          </a:r>
          <a:r>
            <a:rPr lang="es-ES" sz="2400" dirty="0" err="1" smtClean="0"/>
            <a:t>Atlantic</a:t>
          </a:r>
          <a:r>
            <a:rPr lang="es-ES" sz="2400" dirty="0" smtClean="0"/>
            <a:t> </a:t>
          </a:r>
          <a:r>
            <a:rPr lang="es-ES" sz="2400" dirty="0" err="1" smtClean="0"/>
            <a:t>Treaty</a:t>
          </a:r>
          <a:r>
            <a:rPr lang="es-ES" sz="2400" dirty="0" smtClean="0"/>
            <a:t> </a:t>
          </a:r>
          <a:r>
            <a:rPr lang="es-ES" sz="2400" dirty="0" err="1" smtClean="0"/>
            <a:t>Organisation</a:t>
          </a:r>
          <a:r>
            <a:rPr lang="es-ES" sz="2400" dirty="0" smtClean="0"/>
            <a:t> (</a:t>
          </a:r>
          <a:r>
            <a:rPr lang="es-ES" sz="2400" dirty="0" err="1" smtClean="0"/>
            <a:t>Millitary</a:t>
          </a:r>
          <a:r>
            <a:rPr lang="es-ES" sz="2400" dirty="0" smtClean="0"/>
            <a:t> </a:t>
          </a:r>
          <a:r>
            <a:rPr lang="es-ES" sz="2400" dirty="0" err="1" smtClean="0"/>
            <a:t>alliance</a:t>
          </a:r>
          <a:r>
            <a:rPr lang="es-ES" sz="2400" dirty="0" smtClean="0"/>
            <a:t> of </a:t>
          </a:r>
          <a:r>
            <a:rPr lang="es-ES" sz="2400" dirty="0" err="1" smtClean="0"/>
            <a:t>the</a:t>
          </a:r>
          <a:r>
            <a:rPr lang="es-ES" sz="2400" dirty="0" smtClean="0"/>
            <a:t> USA and </a:t>
          </a:r>
          <a:r>
            <a:rPr lang="es-ES" sz="2400" dirty="0" err="1" smtClean="0"/>
            <a:t>its</a:t>
          </a:r>
          <a:r>
            <a:rPr lang="es-ES" sz="2400" dirty="0" smtClean="0"/>
            <a:t> </a:t>
          </a:r>
          <a:r>
            <a:rPr lang="es-ES" sz="2400" dirty="0" err="1" smtClean="0"/>
            <a:t>allies</a:t>
          </a:r>
          <a:r>
            <a:rPr lang="es-ES" sz="2400" dirty="0" smtClean="0"/>
            <a:t>). </a:t>
          </a:r>
          <a:r>
            <a:rPr lang="es-ES" sz="2400" dirty="0" err="1" smtClean="0"/>
            <a:t>Spain</a:t>
          </a:r>
          <a:r>
            <a:rPr lang="es-ES" sz="2400" dirty="0" smtClean="0"/>
            <a:t> </a:t>
          </a:r>
          <a:r>
            <a:rPr lang="es-ES" sz="2400" dirty="0" err="1" smtClean="0"/>
            <a:t>could</a:t>
          </a:r>
          <a:r>
            <a:rPr lang="es-ES" sz="2400" dirty="0" smtClean="0"/>
            <a:t> </a:t>
          </a:r>
          <a:r>
            <a:rPr lang="es-ES" sz="2400" dirty="0" err="1" smtClean="0"/>
            <a:t>not</a:t>
          </a:r>
          <a:r>
            <a:rPr lang="es-ES" sz="2400" dirty="0" smtClean="0"/>
            <a:t> </a:t>
          </a:r>
          <a:r>
            <a:rPr lang="es-ES" sz="2400" dirty="0" err="1" smtClean="0"/>
            <a:t>join</a:t>
          </a:r>
          <a:r>
            <a:rPr lang="es-ES" sz="2400" dirty="0" smtClean="0"/>
            <a:t> </a:t>
          </a:r>
          <a:r>
            <a:rPr lang="es-ES" sz="2400" dirty="0" err="1" smtClean="0"/>
            <a:t>until</a:t>
          </a:r>
          <a:r>
            <a:rPr lang="es-ES" sz="2400" dirty="0" smtClean="0"/>
            <a:t> 1982</a:t>
          </a:r>
          <a:endParaRPr lang="es-ES" sz="2400" dirty="0"/>
        </a:p>
      </dgm:t>
    </dgm:pt>
    <dgm:pt modelId="{E855A6F3-562D-4505-B703-0EB5303E7BD1}" type="sibTrans" cxnId="{28C06E6A-AE6A-4D70-B920-96D7CFC621E4}">
      <dgm:prSet/>
      <dgm:spPr/>
      <dgm:t>
        <a:bodyPr/>
        <a:lstStyle/>
        <a:p>
          <a:endParaRPr lang="es-ES"/>
        </a:p>
      </dgm:t>
    </dgm:pt>
    <dgm:pt modelId="{76657D9A-4F9A-411E-8C20-2C3AC834665D}" type="parTrans" cxnId="{28C06E6A-AE6A-4D70-B920-96D7CFC621E4}">
      <dgm:prSet/>
      <dgm:spPr/>
      <dgm:t>
        <a:bodyPr/>
        <a:lstStyle/>
        <a:p>
          <a:endParaRPr lang="es-ES"/>
        </a:p>
      </dgm:t>
    </dgm:pt>
    <dgm:pt modelId="{9A111776-A3A4-41CB-AB04-6B5364616685}">
      <dgm:prSet phldrT="[Texto]" custT="1"/>
      <dgm:spPr>
        <a:solidFill>
          <a:schemeClr val="accent2"/>
        </a:solidFill>
      </dgm:spPr>
      <dgm:t>
        <a:bodyPr/>
        <a:lstStyle/>
        <a:p>
          <a:r>
            <a:rPr lang="es-ES" sz="2400" dirty="0" err="1" smtClean="0"/>
            <a:t>European</a:t>
          </a:r>
          <a:r>
            <a:rPr lang="es-ES" sz="2400" dirty="0" smtClean="0"/>
            <a:t> </a:t>
          </a:r>
          <a:r>
            <a:rPr lang="es-ES" sz="2400" dirty="0" err="1" smtClean="0"/>
            <a:t>Economic</a:t>
          </a:r>
          <a:r>
            <a:rPr lang="es-ES" sz="2400" dirty="0" smtClean="0"/>
            <a:t> </a:t>
          </a:r>
          <a:r>
            <a:rPr lang="es-ES" sz="2400" dirty="0" err="1" smtClean="0"/>
            <a:t>Community</a:t>
          </a:r>
          <a:r>
            <a:rPr lang="es-ES" sz="2400" dirty="0" smtClean="0"/>
            <a:t>, 1957 (</a:t>
          </a:r>
          <a:r>
            <a:rPr lang="es-ES" sz="2400" dirty="0" err="1" smtClean="0"/>
            <a:t>Now</a:t>
          </a:r>
          <a:r>
            <a:rPr lang="es-ES" sz="2400" dirty="0" smtClean="0"/>
            <a:t> </a:t>
          </a:r>
          <a:r>
            <a:rPr lang="es-ES" sz="2400" dirty="0" err="1" smtClean="0"/>
            <a:t>European</a:t>
          </a:r>
          <a:r>
            <a:rPr lang="es-ES" sz="2400" dirty="0" smtClean="0"/>
            <a:t> </a:t>
          </a:r>
          <a:r>
            <a:rPr lang="es-ES" sz="2400" dirty="0" err="1" smtClean="0"/>
            <a:t>Union</a:t>
          </a:r>
          <a:r>
            <a:rPr lang="es-ES" sz="2400" dirty="0" smtClean="0"/>
            <a:t>)</a:t>
          </a:r>
          <a:endParaRPr lang="es-ES" sz="2400" dirty="0"/>
        </a:p>
      </dgm:t>
    </dgm:pt>
    <dgm:pt modelId="{552B6BA1-F18F-458D-8EBF-C8922ADBCA97}" type="parTrans" cxnId="{0E5ECE2E-C82F-46EB-83F8-34A09DB51E6C}">
      <dgm:prSet/>
      <dgm:spPr/>
      <dgm:t>
        <a:bodyPr/>
        <a:lstStyle/>
        <a:p>
          <a:endParaRPr lang="es-ES"/>
        </a:p>
      </dgm:t>
    </dgm:pt>
    <dgm:pt modelId="{468756E9-FE03-415C-978C-4463E5D6D035}" type="sibTrans" cxnId="{0E5ECE2E-C82F-46EB-83F8-34A09DB51E6C}">
      <dgm:prSet/>
      <dgm:spPr/>
      <dgm:t>
        <a:bodyPr/>
        <a:lstStyle/>
        <a:p>
          <a:endParaRPr lang="es-ES"/>
        </a:p>
      </dgm:t>
    </dgm:pt>
    <dgm:pt modelId="{50A224D2-38CB-4E73-B9DD-5BB418FBE843}" type="pres">
      <dgm:prSet presAssocID="{34E1DF1D-45F4-4115-A175-12048C5CE1D8}" presName="linear" presStyleCnt="0">
        <dgm:presLayoutVars>
          <dgm:dir/>
          <dgm:resizeHandles val="exact"/>
        </dgm:presLayoutVars>
      </dgm:prSet>
      <dgm:spPr/>
      <dgm:t>
        <a:bodyPr/>
        <a:lstStyle/>
        <a:p>
          <a:endParaRPr lang="es-ES"/>
        </a:p>
      </dgm:t>
    </dgm:pt>
    <dgm:pt modelId="{AFD475E7-C1B1-4126-828F-CBF3DE99BA2D}" type="pres">
      <dgm:prSet presAssocID="{AC0F2109-29A9-461B-A861-3A0594091BB9}" presName="comp" presStyleCnt="0"/>
      <dgm:spPr/>
    </dgm:pt>
    <dgm:pt modelId="{82E1C52E-ED45-4B6F-BFDC-96C3BD570C5A}" type="pres">
      <dgm:prSet presAssocID="{AC0F2109-29A9-461B-A861-3A0594091BB9}" presName="box" presStyleLbl="node1" presStyleIdx="0" presStyleCnt="1"/>
      <dgm:spPr/>
      <dgm:t>
        <a:bodyPr/>
        <a:lstStyle/>
        <a:p>
          <a:endParaRPr lang="es-ES"/>
        </a:p>
      </dgm:t>
    </dgm:pt>
    <dgm:pt modelId="{60C3E5AF-45D0-40C7-AD00-AC65FF5BB671}" type="pres">
      <dgm:prSet presAssocID="{AC0F2109-29A9-461B-A861-3A0594091BB9}" presName="img" presStyleLbl="fgImgPlace1" presStyleIdx="0" presStyleCnt="1"/>
      <dgm:spPr>
        <a:blipFill rotWithShape="1">
          <a:blip xmlns:r="http://schemas.openxmlformats.org/officeDocument/2006/relationships" r:embed="rId1" cstate="email">
            <a:extLst>
              <a:ext uri="{28A0092B-C50C-407E-A947-70E740481C1C}">
                <a14:useLocalDpi xmlns:a14="http://schemas.microsoft.com/office/drawing/2010/main" xmlns=""/>
              </a:ext>
            </a:extLst>
          </a:blip>
          <a:stretch>
            <a:fillRect/>
          </a:stretch>
        </a:blipFill>
      </dgm:spPr>
      <dgm:t>
        <a:bodyPr/>
        <a:lstStyle/>
        <a:p>
          <a:endParaRPr lang="es-ES"/>
        </a:p>
      </dgm:t>
    </dgm:pt>
    <dgm:pt modelId="{D9994EF5-065D-4D01-B9DF-52F85C8F7762}" type="pres">
      <dgm:prSet presAssocID="{AC0F2109-29A9-461B-A861-3A0594091BB9}" presName="text" presStyleLbl="node1" presStyleIdx="0" presStyleCnt="1">
        <dgm:presLayoutVars>
          <dgm:bulletEnabled val="1"/>
        </dgm:presLayoutVars>
      </dgm:prSet>
      <dgm:spPr/>
      <dgm:t>
        <a:bodyPr/>
        <a:lstStyle/>
        <a:p>
          <a:endParaRPr lang="es-ES"/>
        </a:p>
      </dgm:t>
    </dgm:pt>
  </dgm:ptLst>
  <dgm:cxnLst>
    <dgm:cxn modelId="{954294CF-69F2-49E6-B307-5591E3CF27A9}" type="presOf" srcId="{AC0F2109-29A9-461B-A861-3A0594091BB9}" destId="{82E1C52E-ED45-4B6F-BFDC-96C3BD570C5A}" srcOrd="0" destOrd="0" presId="urn:microsoft.com/office/officeart/2005/8/layout/vList4#13"/>
    <dgm:cxn modelId="{28C06E6A-AE6A-4D70-B920-96D7CFC621E4}" srcId="{AC0F2109-29A9-461B-A861-3A0594091BB9}" destId="{6F2D9F5C-B426-4EAE-88D0-AAEC399CF3C7}" srcOrd="0" destOrd="0" parTransId="{76657D9A-4F9A-411E-8C20-2C3AC834665D}" sibTransId="{E855A6F3-562D-4505-B703-0EB5303E7BD1}"/>
    <dgm:cxn modelId="{AE71A9F3-0F41-41D5-AE4A-C71AD6512415}" type="presOf" srcId="{6F2D9F5C-B426-4EAE-88D0-AAEC399CF3C7}" destId="{82E1C52E-ED45-4B6F-BFDC-96C3BD570C5A}" srcOrd="0" destOrd="1" presId="urn:microsoft.com/office/officeart/2005/8/layout/vList4#13"/>
    <dgm:cxn modelId="{0E5ECE2E-C82F-46EB-83F8-34A09DB51E6C}" srcId="{AC0F2109-29A9-461B-A861-3A0594091BB9}" destId="{9A111776-A3A4-41CB-AB04-6B5364616685}" srcOrd="1" destOrd="0" parTransId="{552B6BA1-F18F-458D-8EBF-C8922ADBCA97}" sibTransId="{468756E9-FE03-415C-978C-4463E5D6D035}"/>
    <dgm:cxn modelId="{CE5F34AD-2A28-4A82-BB66-BF4640C7C19F}" type="presOf" srcId="{9A111776-A3A4-41CB-AB04-6B5364616685}" destId="{82E1C52E-ED45-4B6F-BFDC-96C3BD570C5A}" srcOrd="0" destOrd="2" presId="urn:microsoft.com/office/officeart/2005/8/layout/vList4#13"/>
    <dgm:cxn modelId="{B5ECB418-6B2B-4531-865D-E973CB0F8070}" srcId="{34E1DF1D-45F4-4115-A175-12048C5CE1D8}" destId="{AC0F2109-29A9-461B-A861-3A0594091BB9}" srcOrd="0" destOrd="0" parTransId="{7A0B99B7-AD3C-4169-8655-6FFB269D35E5}" sibTransId="{0C60FB8D-ADE0-4D95-9739-F9B0D9AE62A6}"/>
    <dgm:cxn modelId="{9DC76294-26FC-4A00-ACF9-0D4C953AA7E8}" type="presOf" srcId="{34E1DF1D-45F4-4115-A175-12048C5CE1D8}" destId="{50A224D2-38CB-4E73-B9DD-5BB418FBE843}" srcOrd="0" destOrd="0" presId="urn:microsoft.com/office/officeart/2005/8/layout/vList4#13"/>
    <dgm:cxn modelId="{D5D9DCCF-6C87-4F8C-BC60-9CE1EBC64067}" type="presOf" srcId="{AC0F2109-29A9-461B-A861-3A0594091BB9}" destId="{D9994EF5-065D-4D01-B9DF-52F85C8F7762}" srcOrd="1" destOrd="0" presId="urn:microsoft.com/office/officeart/2005/8/layout/vList4#13"/>
    <dgm:cxn modelId="{AEFE3506-F861-4B56-AA5A-3817D9895DD1}" type="presOf" srcId="{9A111776-A3A4-41CB-AB04-6B5364616685}" destId="{D9994EF5-065D-4D01-B9DF-52F85C8F7762}" srcOrd="1" destOrd="2" presId="urn:microsoft.com/office/officeart/2005/8/layout/vList4#13"/>
    <dgm:cxn modelId="{6B698CA1-90C3-401F-A4DF-B623F9769A09}" type="presOf" srcId="{6F2D9F5C-B426-4EAE-88D0-AAEC399CF3C7}" destId="{D9994EF5-065D-4D01-B9DF-52F85C8F7762}" srcOrd="1" destOrd="1" presId="urn:microsoft.com/office/officeart/2005/8/layout/vList4#13"/>
    <dgm:cxn modelId="{4D1BFA41-93DE-4118-BBF0-BDA6363F7CF1}" type="presParOf" srcId="{50A224D2-38CB-4E73-B9DD-5BB418FBE843}" destId="{AFD475E7-C1B1-4126-828F-CBF3DE99BA2D}" srcOrd="0" destOrd="0" presId="urn:microsoft.com/office/officeart/2005/8/layout/vList4#13"/>
    <dgm:cxn modelId="{80294E8F-F73A-49FC-999A-D674DD0B1A97}" type="presParOf" srcId="{AFD475E7-C1B1-4126-828F-CBF3DE99BA2D}" destId="{82E1C52E-ED45-4B6F-BFDC-96C3BD570C5A}" srcOrd="0" destOrd="0" presId="urn:microsoft.com/office/officeart/2005/8/layout/vList4#13"/>
    <dgm:cxn modelId="{DEA99FE6-1A7E-4163-B610-BDAB37967FB8}" type="presParOf" srcId="{AFD475E7-C1B1-4126-828F-CBF3DE99BA2D}" destId="{60C3E5AF-45D0-40C7-AD00-AC65FF5BB671}" srcOrd="1" destOrd="0" presId="urn:microsoft.com/office/officeart/2005/8/layout/vList4#13"/>
    <dgm:cxn modelId="{A10E9327-DA73-4D7E-AB70-6B5CE77DE287}" type="presParOf" srcId="{AFD475E7-C1B1-4126-828F-CBF3DE99BA2D}" destId="{D9994EF5-065D-4D01-B9DF-52F85C8F7762}" srcOrd="2" destOrd="0" presId="urn:microsoft.com/office/officeart/2005/8/layout/vList4#13"/>
  </dgm:cxnLst>
  <dgm:bg>
    <a:solidFill>
      <a:schemeClr val="bg1"/>
    </a:soli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34E1DF1D-45F4-4115-A175-12048C5CE1D8}" type="doc">
      <dgm:prSet loTypeId="urn:microsoft.com/office/officeart/2005/8/layout/vList4#14" loCatId="list" qsTypeId="urn:microsoft.com/office/officeart/2005/8/quickstyle/simple1" qsCatId="simple" csTypeId="urn:microsoft.com/office/officeart/2005/8/colors/accent1_2" csCatId="accent1" phldr="1"/>
      <dgm:spPr/>
      <dgm:t>
        <a:bodyPr/>
        <a:lstStyle/>
        <a:p>
          <a:endParaRPr lang="es-ES"/>
        </a:p>
      </dgm:t>
    </dgm:pt>
    <dgm:pt modelId="{AC0F2109-29A9-461B-A861-3A0594091BB9}">
      <dgm:prSet phldrT="[Texto]"/>
      <dgm:spPr>
        <a:solidFill>
          <a:schemeClr val="accent2"/>
        </a:solidFill>
      </dgm:spPr>
      <dgm:t>
        <a:bodyPr/>
        <a:lstStyle/>
        <a:p>
          <a:r>
            <a:rPr lang="es-ES" sz="3200" dirty="0" err="1" smtClean="0"/>
            <a:t>The</a:t>
          </a:r>
          <a:r>
            <a:rPr lang="es-ES" sz="3200" dirty="0" smtClean="0"/>
            <a:t> Bipolar </a:t>
          </a:r>
          <a:r>
            <a:rPr lang="es-ES" sz="3200" dirty="0" err="1" smtClean="0"/>
            <a:t>World</a:t>
          </a:r>
          <a:r>
            <a:rPr lang="es-ES" sz="3200" dirty="0" smtClean="0"/>
            <a:t> (1949-1955)</a:t>
          </a:r>
        </a:p>
      </dgm:t>
    </dgm:pt>
    <dgm:pt modelId="{7A0B99B7-AD3C-4169-8655-6FFB269D35E5}" type="parTrans" cxnId="{B5ECB418-6B2B-4531-865D-E973CB0F8070}">
      <dgm:prSet/>
      <dgm:spPr/>
      <dgm:t>
        <a:bodyPr/>
        <a:lstStyle/>
        <a:p>
          <a:endParaRPr lang="es-ES"/>
        </a:p>
      </dgm:t>
    </dgm:pt>
    <dgm:pt modelId="{0C60FB8D-ADE0-4D95-9739-F9B0D9AE62A6}" type="sibTrans" cxnId="{B5ECB418-6B2B-4531-865D-E973CB0F8070}">
      <dgm:prSet/>
      <dgm:spPr/>
      <dgm:t>
        <a:bodyPr/>
        <a:lstStyle/>
        <a:p>
          <a:endParaRPr lang="es-ES"/>
        </a:p>
      </dgm:t>
    </dgm:pt>
    <dgm:pt modelId="{6F2D9F5C-B426-4EAE-88D0-AAEC399CF3C7}">
      <dgm:prSet phldrT="[Texto]" custT="1"/>
      <dgm:spPr>
        <a:solidFill>
          <a:schemeClr val="accent2"/>
        </a:solidFill>
      </dgm:spPr>
      <dgm:t>
        <a:bodyPr/>
        <a:lstStyle/>
        <a:p>
          <a:r>
            <a:rPr lang="es-ES" sz="2400" dirty="0" smtClean="0"/>
            <a:t>1955 </a:t>
          </a:r>
          <a:r>
            <a:rPr lang="es-ES" sz="2400" dirty="0" smtClean="0">
              <a:sym typeface="Wingdings" pitchFamily="2" charset="2"/>
            </a:rPr>
            <a:t></a:t>
          </a:r>
          <a:r>
            <a:rPr lang="es-ES" sz="2400" dirty="0" smtClean="0"/>
            <a:t> </a:t>
          </a:r>
          <a:r>
            <a:rPr lang="es-ES" sz="2400" dirty="0" err="1" smtClean="0"/>
            <a:t>Warsaw</a:t>
          </a:r>
          <a:r>
            <a:rPr lang="es-ES" sz="2400" dirty="0" smtClean="0"/>
            <a:t> </a:t>
          </a:r>
          <a:r>
            <a:rPr lang="es-ES" sz="2400" dirty="0" err="1" smtClean="0"/>
            <a:t>Pact</a:t>
          </a:r>
          <a:r>
            <a:rPr lang="es-ES" sz="2400" dirty="0" smtClean="0"/>
            <a:t> (</a:t>
          </a:r>
          <a:r>
            <a:rPr lang="es-ES" sz="2400" dirty="0" err="1" smtClean="0"/>
            <a:t>Millitary</a:t>
          </a:r>
          <a:r>
            <a:rPr lang="es-ES" sz="2400" dirty="0" smtClean="0"/>
            <a:t> </a:t>
          </a:r>
          <a:r>
            <a:rPr lang="es-ES" sz="2400" dirty="0" err="1" smtClean="0"/>
            <a:t>alliance</a:t>
          </a:r>
          <a:r>
            <a:rPr lang="es-ES" sz="2400" dirty="0" smtClean="0"/>
            <a:t> of </a:t>
          </a:r>
          <a:r>
            <a:rPr lang="es-ES" sz="2400" dirty="0" err="1" smtClean="0"/>
            <a:t>the</a:t>
          </a:r>
          <a:r>
            <a:rPr lang="es-ES" sz="2400" dirty="0" smtClean="0"/>
            <a:t> USSR and </a:t>
          </a:r>
          <a:r>
            <a:rPr lang="es-ES" sz="2400" dirty="0" err="1" smtClean="0"/>
            <a:t>its</a:t>
          </a:r>
          <a:r>
            <a:rPr lang="es-ES" sz="2400" dirty="0" smtClean="0"/>
            <a:t> </a:t>
          </a:r>
          <a:r>
            <a:rPr lang="es-ES" sz="2400" dirty="0" err="1" smtClean="0"/>
            <a:t>allies</a:t>
          </a:r>
          <a:r>
            <a:rPr lang="es-ES" sz="2400" dirty="0" smtClean="0"/>
            <a:t> in Central and Eastern </a:t>
          </a:r>
          <a:r>
            <a:rPr lang="es-ES" sz="2400" dirty="0" err="1" smtClean="0"/>
            <a:t>Europe</a:t>
          </a:r>
          <a:r>
            <a:rPr lang="es-ES" sz="2400" dirty="0" smtClean="0"/>
            <a:t>)</a:t>
          </a:r>
          <a:endParaRPr lang="es-ES" sz="2400" dirty="0"/>
        </a:p>
      </dgm:t>
    </dgm:pt>
    <dgm:pt modelId="{E855A6F3-562D-4505-B703-0EB5303E7BD1}" type="sibTrans" cxnId="{28C06E6A-AE6A-4D70-B920-96D7CFC621E4}">
      <dgm:prSet/>
      <dgm:spPr/>
      <dgm:t>
        <a:bodyPr/>
        <a:lstStyle/>
        <a:p>
          <a:endParaRPr lang="es-ES"/>
        </a:p>
      </dgm:t>
    </dgm:pt>
    <dgm:pt modelId="{76657D9A-4F9A-411E-8C20-2C3AC834665D}" type="parTrans" cxnId="{28C06E6A-AE6A-4D70-B920-96D7CFC621E4}">
      <dgm:prSet/>
      <dgm:spPr/>
      <dgm:t>
        <a:bodyPr/>
        <a:lstStyle/>
        <a:p>
          <a:endParaRPr lang="es-ES"/>
        </a:p>
      </dgm:t>
    </dgm:pt>
    <dgm:pt modelId="{BEBC3408-D398-440E-9AAB-29D4D340D3FF}">
      <dgm:prSet phldrT="[Texto]" custT="1"/>
      <dgm:spPr>
        <a:solidFill>
          <a:schemeClr val="accent2"/>
        </a:solidFill>
      </dgm:spPr>
      <dgm:t>
        <a:bodyPr/>
        <a:lstStyle/>
        <a:p>
          <a:r>
            <a:rPr lang="es-ES" sz="2400" dirty="0" smtClean="0"/>
            <a:t>Yugoslavia, </a:t>
          </a:r>
          <a:r>
            <a:rPr lang="es-ES" sz="2400" dirty="0" err="1" smtClean="0"/>
            <a:t>although</a:t>
          </a:r>
          <a:r>
            <a:rPr lang="es-ES" sz="2400" dirty="0" smtClean="0"/>
            <a:t> a </a:t>
          </a:r>
          <a:r>
            <a:rPr lang="es-ES" sz="2400" dirty="0" err="1" smtClean="0"/>
            <a:t>communist</a:t>
          </a:r>
          <a:r>
            <a:rPr lang="es-ES" sz="2400" dirty="0" smtClean="0"/>
            <a:t> country, </a:t>
          </a:r>
          <a:r>
            <a:rPr lang="es-ES" sz="2400" dirty="0" err="1" smtClean="0"/>
            <a:t>did</a:t>
          </a:r>
          <a:r>
            <a:rPr lang="es-ES" sz="2400" dirty="0" smtClean="0"/>
            <a:t> </a:t>
          </a:r>
          <a:r>
            <a:rPr lang="es-ES" sz="2400" dirty="0" err="1" smtClean="0"/>
            <a:t>not</a:t>
          </a:r>
          <a:r>
            <a:rPr lang="es-ES" sz="2400" dirty="0" smtClean="0"/>
            <a:t> </a:t>
          </a:r>
          <a:r>
            <a:rPr lang="es-ES" sz="2400" dirty="0" err="1" smtClean="0"/>
            <a:t>join</a:t>
          </a:r>
          <a:r>
            <a:rPr lang="es-ES" sz="2400" dirty="0" smtClean="0"/>
            <a:t> </a:t>
          </a:r>
          <a:r>
            <a:rPr lang="es-ES" sz="2400" dirty="0" err="1" smtClean="0"/>
            <a:t>the</a:t>
          </a:r>
          <a:r>
            <a:rPr lang="es-ES" sz="2400" dirty="0" smtClean="0"/>
            <a:t> </a:t>
          </a:r>
          <a:r>
            <a:rPr lang="es-ES" sz="2400" dirty="0" err="1" smtClean="0"/>
            <a:t>alliance</a:t>
          </a:r>
          <a:endParaRPr lang="es-ES" sz="2400" dirty="0"/>
        </a:p>
      </dgm:t>
    </dgm:pt>
    <dgm:pt modelId="{92726240-F13C-4470-B5FB-69A9BFFEB6BC}" type="parTrans" cxnId="{FA37036A-04CB-47A9-A005-938385FFB105}">
      <dgm:prSet/>
      <dgm:spPr/>
    </dgm:pt>
    <dgm:pt modelId="{DE7FD796-8F9B-4C3D-8136-EDD8DCB2DB3E}" type="sibTrans" cxnId="{FA37036A-04CB-47A9-A005-938385FFB105}">
      <dgm:prSet/>
      <dgm:spPr/>
    </dgm:pt>
    <dgm:pt modelId="{BD41EDB8-C58E-4DF7-8CD8-E6802D1E1566}">
      <dgm:prSet phldrT="[Texto]" custT="1"/>
      <dgm:spPr>
        <a:solidFill>
          <a:schemeClr val="accent2"/>
        </a:solidFill>
      </dgm:spPr>
      <dgm:t>
        <a:bodyPr/>
        <a:lstStyle/>
        <a:p>
          <a:r>
            <a:rPr lang="es-ES" sz="2400" dirty="0" smtClean="0"/>
            <a:t>1949 </a:t>
          </a:r>
          <a:r>
            <a:rPr lang="es-ES" sz="2400" dirty="0" smtClean="0">
              <a:sym typeface="Wingdings" pitchFamily="2" charset="2"/>
            </a:rPr>
            <a:t> China and </a:t>
          </a:r>
          <a:r>
            <a:rPr lang="es-ES" sz="2400" dirty="0" err="1" smtClean="0">
              <a:sym typeface="Wingdings" pitchFamily="2" charset="2"/>
            </a:rPr>
            <a:t>the</a:t>
          </a:r>
          <a:r>
            <a:rPr lang="es-ES" sz="2400" dirty="0" smtClean="0">
              <a:sym typeface="Wingdings" pitchFamily="2" charset="2"/>
            </a:rPr>
            <a:t> USSR </a:t>
          </a:r>
          <a:r>
            <a:rPr lang="es-ES" sz="2400" dirty="0" err="1" smtClean="0">
              <a:sym typeface="Wingdings" pitchFamily="2" charset="2"/>
            </a:rPr>
            <a:t>signed</a:t>
          </a:r>
          <a:r>
            <a:rPr lang="es-ES" sz="2400" dirty="0" smtClean="0">
              <a:sym typeface="Wingdings" pitchFamily="2" charset="2"/>
            </a:rPr>
            <a:t> </a:t>
          </a:r>
          <a:r>
            <a:rPr lang="es-ES" sz="2400" dirty="0" err="1" smtClean="0">
              <a:sym typeface="Wingdings" pitchFamily="2" charset="2"/>
            </a:rPr>
            <a:t>different</a:t>
          </a:r>
          <a:r>
            <a:rPr lang="es-ES" sz="2400" dirty="0" smtClean="0">
              <a:sym typeface="Wingdings" pitchFamily="2" charset="2"/>
            </a:rPr>
            <a:t> </a:t>
          </a:r>
          <a:r>
            <a:rPr lang="es-ES" sz="2400" dirty="0" err="1" smtClean="0">
              <a:sym typeface="Wingdings" pitchFamily="2" charset="2"/>
            </a:rPr>
            <a:t>agreements</a:t>
          </a:r>
          <a:endParaRPr lang="es-ES" sz="2400" dirty="0"/>
        </a:p>
      </dgm:t>
    </dgm:pt>
    <dgm:pt modelId="{531AFC7D-072D-476F-97B1-7C73EF87F665}" type="parTrans" cxnId="{6AF713DC-175A-4E67-AAF4-C167E2FFEFB0}">
      <dgm:prSet/>
      <dgm:spPr/>
    </dgm:pt>
    <dgm:pt modelId="{87BAD619-4E91-4938-80EC-725936D651F6}" type="sibTrans" cxnId="{6AF713DC-175A-4E67-AAF4-C167E2FFEFB0}">
      <dgm:prSet/>
      <dgm:spPr/>
    </dgm:pt>
    <dgm:pt modelId="{50A224D2-38CB-4E73-B9DD-5BB418FBE843}" type="pres">
      <dgm:prSet presAssocID="{34E1DF1D-45F4-4115-A175-12048C5CE1D8}" presName="linear" presStyleCnt="0">
        <dgm:presLayoutVars>
          <dgm:dir/>
          <dgm:resizeHandles val="exact"/>
        </dgm:presLayoutVars>
      </dgm:prSet>
      <dgm:spPr/>
      <dgm:t>
        <a:bodyPr/>
        <a:lstStyle/>
        <a:p>
          <a:endParaRPr lang="es-ES"/>
        </a:p>
      </dgm:t>
    </dgm:pt>
    <dgm:pt modelId="{AFD475E7-C1B1-4126-828F-CBF3DE99BA2D}" type="pres">
      <dgm:prSet presAssocID="{AC0F2109-29A9-461B-A861-3A0594091BB9}" presName="comp" presStyleCnt="0"/>
      <dgm:spPr/>
    </dgm:pt>
    <dgm:pt modelId="{82E1C52E-ED45-4B6F-BFDC-96C3BD570C5A}" type="pres">
      <dgm:prSet presAssocID="{AC0F2109-29A9-461B-A861-3A0594091BB9}" presName="box" presStyleLbl="node1" presStyleIdx="0" presStyleCnt="1"/>
      <dgm:spPr/>
      <dgm:t>
        <a:bodyPr/>
        <a:lstStyle/>
        <a:p>
          <a:endParaRPr lang="es-ES"/>
        </a:p>
      </dgm:t>
    </dgm:pt>
    <dgm:pt modelId="{60C3E5AF-45D0-40C7-AD00-AC65FF5BB671}" type="pres">
      <dgm:prSet presAssocID="{AC0F2109-29A9-461B-A861-3A0594091BB9}" presName="img" presStyleLbl="fgImgPlace1" presStyleIdx="0" presStyleCnt="1"/>
      <dgm:spPr>
        <a:blipFill rotWithShape="1">
          <a:blip xmlns:r="http://schemas.openxmlformats.org/officeDocument/2006/relationships" r:embed="rId1" cstate="email">
            <a:extLst>
              <a:ext uri="{28A0092B-C50C-407E-A947-70E740481C1C}">
                <a14:useLocalDpi xmlns:a14="http://schemas.microsoft.com/office/drawing/2010/main" xmlns=""/>
              </a:ext>
            </a:extLst>
          </a:blip>
          <a:stretch>
            <a:fillRect/>
          </a:stretch>
        </a:blipFill>
      </dgm:spPr>
      <dgm:t>
        <a:bodyPr/>
        <a:lstStyle/>
        <a:p>
          <a:endParaRPr lang="es-ES"/>
        </a:p>
      </dgm:t>
    </dgm:pt>
    <dgm:pt modelId="{D9994EF5-065D-4D01-B9DF-52F85C8F7762}" type="pres">
      <dgm:prSet presAssocID="{AC0F2109-29A9-461B-A861-3A0594091BB9}" presName="text" presStyleLbl="node1" presStyleIdx="0" presStyleCnt="1">
        <dgm:presLayoutVars>
          <dgm:bulletEnabled val="1"/>
        </dgm:presLayoutVars>
      </dgm:prSet>
      <dgm:spPr/>
      <dgm:t>
        <a:bodyPr/>
        <a:lstStyle/>
        <a:p>
          <a:endParaRPr lang="es-ES"/>
        </a:p>
      </dgm:t>
    </dgm:pt>
  </dgm:ptLst>
  <dgm:cxnLst>
    <dgm:cxn modelId="{FA37036A-04CB-47A9-A005-938385FFB105}" srcId="{AC0F2109-29A9-461B-A861-3A0594091BB9}" destId="{BEBC3408-D398-440E-9AAB-29D4D340D3FF}" srcOrd="2" destOrd="0" parTransId="{92726240-F13C-4470-B5FB-69A9BFFEB6BC}" sibTransId="{DE7FD796-8F9B-4C3D-8136-EDD8DCB2DB3E}"/>
    <dgm:cxn modelId="{28C06E6A-AE6A-4D70-B920-96D7CFC621E4}" srcId="{AC0F2109-29A9-461B-A861-3A0594091BB9}" destId="{6F2D9F5C-B426-4EAE-88D0-AAEC399CF3C7}" srcOrd="1" destOrd="0" parTransId="{76657D9A-4F9A-411E-8C20-2C3AC834665D}" sibTransId="{E855A6F3-562D-4505-B703-0EB5303E7BD1}"/>
    <dgm:cxn modelId="{3253A6BF-3B45-435B-B13F-2A8BCCAF5115}" type="presOf" srcId="{BEBC3408-D398-440E-9AAB-29D4D340D3FF}" destId="{82E1C52E-ED45-4B6F-BFDC-96C3BD570C5A}" srcOrd="0" destOrd="3" presId="urn:microsoft.com/office/officeart/2005/8/layout/vList4#14"/>
    <dgm:cxn modelId="{416AE453-823F-4648-8D02-D6238499ABBA}" type="presOf" srcId="{BEBC3408-D398-440E-9AAB-29D4D340D3FF}" destId="{D9994EF5-065D-4D01-B9DF-52F85C8F7762}" srcOrd="1" destOrd="3" presId="urn:microsoft.com/office/officeart/2005/8/layout/vList4#14"/>
    <dgm:cxn modelId="{6AF713DC-175A-4E67-AAF4-C167E2FFEFB0}" srcId="{AC0F2109-29A9-461B-A861-3A0594091BB9}" destId="{BD41EDB8-C58E-4DF7-8CD8-E6802D1E1566}" srcOrd="0" destOrd="0" parTransId="{531AFC7D-072D-476F-97B1-7C73EF87F665}" sibTransId="{87BAD619-4E91-4938-80EC-725936D651F6}"/>
    <dgm:cxn modelId="{99570CA0-BC47-47F9-82FF-C408A4172361}" type="presOf" srcId="{6F2D9F5C-B426-4EAE-88D0-AAEC399CF3C7}" destId="{82E1C52E-ED45-4B6F-BFDC-96C3BD570C5A}" srcOrd="0" destOrd="2" presId="urn:microsoft.com/office/officeart/2005/8/layout/vList4#14"/>
    <dgm:cxn modelId="{506E6713-4AE2-4D8D-9323-1501E124961E}" type="presOf" srcId="{34E1DF1D-45F4-4115-A175-12048C5CE1D8}" destId="{50A224D2-38CB-4E73-B9DD-5BB418FBE843}" srcOrd="0" destOrd="0" presId="urn:microsoft.com/office/officeart/2005/8/layout/vList4#14"/>
    <dgm:cxn modelId="{60192E2A-A7B5-47D3-9A31-2EF509825BE1}" type="presOf" srcId="{BD41EDB8-C58E-4DF7-8CD8-E6802D1E1566}" destId="{82E1C52E-ED45-4B6F-BFDC-96C3BD570C5A}" srcOrd="0" destOrd="1" presId="urn:microsoft.com/office/officeart/2005/8/layout/vList4#14"/>
    <dgm:cxn modelId="{66C41E73-FEE4-42F8-B8B3-38C844E6795F}" type="presOf" srcId="{6F2D9F5C-B426-4EAE-88D0-AAEC399CF3C7}" destId="{D9994EF5-065D-4D01-B9DF-52F85C8F7762}" srcOrd="1" destOrd="2" presId="urn:microsoft.com/office/officeart/2005/8/layout/vList4#14"/>
    <dgm:cxn modelId="{B5ECB418-6B2B-4531-865D-E973CB0F8070}" srcId="{34E1DF1D-45F4-4115-A175-12048C5CE1D8}" destId="{AC0F2109-29A9-461B-A861-3A0594091BB9}" srcOrd="0" destOrd="0" parTransId="{7A0B99B7-AD3C-4169-8655-6FFB269D35E5}" sibTransId="{0C60FB8D-ADE0-4D95-9739-F9B0D9AE62A6}"/>
    <dgm:cxn modelId="{951EF1C0-9B5B-4608-AC11-1664B24DADBB}" type="presOf" srcId="{AC0F2109-29A9-461B-A861-3A0594091BB9}" destId="{D9994EF5-065D-4D01-B9DF-52F85C8F7762}" srcOrd="1" destOrd="0" presId="urn:microsoft.com/office/officeart/2005/8/layout/vList4#14"/>
    <dgm:cxn modelId="{1FC74EB8-B5BB-4D4F-BF4E-DBD8B6AB1A21}" type="presOf" srcId="{BD41EDB8-C58E-4DF7-8CD8-E6802D1E1566}" destId="{D9994EF5-065D-4D01-B9DF-52F85C8F7762}" srcOrd="1" destOrd="1" presId="urn:microsoft.com/office/officeart/2005/8/layout/vList4#14"/>
    <dgm:cxn modelId="{AC0D3E7E-8584-45CE-87D7-BE66749BB34C}" type="presOf" srcId="{AC0F2109-29A9-461B-A861-3A0594091BB9}" destId="{82E1C52E-ED45-4B6F-BFDC-96C3BD570C5A}" srcOrd="0" destOrd="0" presId="urn:microsoft.com/office/officeart/2005/8/layout/vList4#14"/>
    <dgm:cxn modelId="{8D827731-CD9D-412E-9B4B-FF5408ABDED0}" type="presParOf" srcId="{50A224D2-38CB-4E73-B9DD-5BB418FBE843}" destId="{AFD475E7-C1B1-4126-828F-CBF3DE99BA2D}" srcOrd="0" destOrd="0" presId="urn:microsoft.com/office/officeart/2005/8/layout/vList4#14"/>
    <dgm:cxn modelId="{16BAB127-076B-49AB-B595-6F7391483521}" type="presParOf" srcId="{AFD475E7-C1B1-4126-828F-CBF3DE99BA2D}" destId="{82E1C52E-ED45-4B6F-BFDC-96C3BD570C5A}" srcOrd="0" destOrd="0" presId="urn:microsoft.com/office/officeart/2005/8/layout/vList4#14"/>
    <dgm:cxn modelId="{BE1C8393-9C33-44B9-8709-C79C07DF560F}" type="presParOf" srcId="{AFD475E7-C1B1-4126-828F-CBF3DE99BA2D}" destId="{60C3E5AF-45D0-40C7-AD00-AC65FF5BB671}" srcOrd="1" destOrd="0" presId="urn:microsoft.com/office/officeart/2005/8/layout/vList4#14"/>
    <dgm:cxn modelId="{588A8100-FD3D-410A-852F-4CAF8DB1C868}" type="presParOf" srcId="{AFD475E7-C1B1-4126-828F-CBF3DE99BA2D}" destId="{D9994EF5-065D-4D01-B9DF-52F85C8F7762}" srcOrd="2" destOrd="0" presId="urn:microsoft.com/office/officeart/2005/8/layout/vList4#14"/>
  </dgm:cxnLst>
  <dgm:bg>
    <a:solidFill>
      <a:schemeClr val="bg1"/>
    </a:soli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34E1DF1D-45F4-4115-A175-12048C5CE1D8}" type="doc">
      <dgm:prSet loTypeId="urn:microsoft.com/office/officeart/2005/8/layout/vList4#15" loCatId="list" qsTypeId="urn:microsoft.com/office/officeart/2005/8/quickstyle/simple1" qsCatId="simple" csTypeId="urn:microsoft.com/office/officeart/2005/8/colors/accent1_2" csCatId="accent1" phldr="1"/>
      <dgm:spPr/>
      <dgm:t>
        <a:bodyPr/>
        <a:lstStyle/>
        <a:p>
          <a:endParaRPr lang="es-ES"/>
        </a:p>
      </dgm:t>
    </dgm:pt>
    <dgm:pt modelId="{AC0F2109-29A9-461B-A861-3A0594091BB9}">
      <dgm:prSet phldrT="[Texto]"/>
      <dgm:spPr>
        <a:solidFill>
          <a:schemeClr val="accent2"/>
        </a:solidFill>
      </dgm:spPr>
      <dgm:t>
        <a:bodyPr/>
        <a:lstStyle/>
        <a:p>
          <a:r>
            <a:rPr lang="es-ES" sz="3200" dirty="0" err="1" smtClean="0"/>
            <a:t>Peaceful</a:t>
          </a:r>
          <a:r>
            <a:rPr lang="es-ES" sz="3200" dirty="0" smtClean="0"/>
            <a:t> </a:t>
          </a:r>
          <a:r>
            <a:rPr lang="es-ES" sz="3200" dirty="0" err="1" smtClean="0"/>
            <a:t>Coexistence</a:t>
          </a:r>
          <a:r>
            <a:rPr lang="es-ES" sz="3200" dirty="0" smtClean="0"/>
            <a:t> (1955-1962)</a:t>
          </a:r>
        </a:p>
      </dgm:t>
    </dgm:pt>
    <dgm:pt modelId="{7A0B99B7-AD3C-4169-8655-6FFB269D35E5}" type="parTrans" cxnId="{B5ECB418-6B2B-4531-865D-E973CB0F8070}">
      <dgm:prSet/>
      <dgm:spPr/>
      <dgm:t>
        <a:bodyPr/>
        <a:lstStyle/>
        <a:p>
          <a:endParaRPr lang="es-ES"/>
        </a:p>
      </dgm:t>
    </dgm:pt>
    <dgm:pt modelId="{0C60FB8D-ADE0-4D95-9739-F9B0D9AE62A6}" type="sibTrans" cxnId="{B5ECB418-6B2B-4531-865D-E973CB0F8070}">
      <dgm:prSet/>
      <dgm:spPr/>
      <dgm:t>
        <a:bodyPr/>
        <a:lstStyle/>
        <a:p>
          <a:endParaRPr lang="es-ES"/>
        </a:p>
      </dgm:t>
    </dgm:pt>
    <dgm:pt modelId="{6F2D9F5C-B426-4EAE-88D0-AAEC399CF3C7}">
      <dgm:prSet phldrT="[Texto]" custT="1"/>
      <dgm:spPr>
        <a:solidFill>
          <a:schemeClr val="accent2"/>
        </a:solidFill>
      </dgm:spPr>
      <dgm:t>
        <a:bodyPr/>
        <a:lstStyle/>
        <a:p>
          <a:r>
            <a:rPr lang="es-ES" sz="2400" dirty="0" smtClean="0"/>
            <a:t>New </a:t>
          </a:r>
          <a:r>
            <a:rPr lang="es-ES" sz="2400" dirty="0" err="1" smtClean="0"/>
            <a:t>atmosphere</a:t>
          </a:r>
          <a:r>
            <a:rPr lang="es-ES" sz="2400" dirty="0" smtClean="0"/>
            <a:t> </a:t>
          </a:r>
          <a:r>
            <a:rPr lang="es-ES" sz="2400" dirty="0" smtClean="0">
              <a:sym typeface="Wingdings" pitchFamily="2" charset="2"/>
            </a:rPr>
            <a:t> </a:t>
          </a:r>
          <a:r>
            <a:rPr lang="es-ES" sz="2400" dirty="0" err="1" smtClean="0">
              <a:sym typeface="Wingdings" pitchFamily="2" charset="2"/>
            </a:rPr>
            <a:t>the</a:t>
          </a:r>
          <a:r>
            <a:rPr lang="es-ES" sz="2400" dirty="0" smtClean="0">
              <a:sym typeface="Wingdings" pitchFamily="2" charset="2"/>
            </a:rPr>
            <a:t> «</a:t>
          </a:r>
          <a:r>
            <a:rPr lang="es-ES" sz="2400" dirty="0" err="1" smtClean="0">
              <a:sym typeface="Wingdings" pitchFamily="2" charset="2"/>
            </a:rPr>
            <a:t>thaw</a:t>
          </a:r>
          <a:r>
            <a:rPr lang="es-ES" sz="2400" dirty="0" smtClean="0">
              <a:sym typeface="Wingdings" pitchFamily="2" charset="2"/>
            </a:rPr>
            <a:t>»</a:t>
          </a:r>
          <a:endParaRPr lang="es-ES" sz="2400" dirty="0"/>
        </a:p>
      </dgm:t>
    </dgm:pt>
    <dgm:pt modelId="{E855A6F3-562D-4505-B703-0EB5303E7BD1}" type="sibTrans" cxnId="{28C06E6A-AE6A-4D70-B920-96D7CFC621E4}">
      <dgm:prSet/>
      <dgm:spPr/>
      <dgm:t>
        <a:bodyPr/>
        <a:lstStyle/>
        <a:p>
          <a:endParaRPr lang="es-ES"/>
        </a:p>
      </dgm:t>
    </dgm:pt>
    <dgm:pt modelId="{76657D9A-4F9A-411E-8C20-2C3AC834665D}" type="parTrans" cxnId="{28C06E6A-AE6A-4D70-B920-96D7CFC621E4}">
      <dgm:prSet/>
      <dgm:spPr/>
      <dgm:t>
        <a:bodyPr/>
        <a:lstStyle/>
        <a:p>
          <a:endParaRPr lang="es-ES"/>
        </a:p>
      </dgm:t>
    </dgm:pt>
    <dgm:pt modelId="{BEBC3408-D398-440E-9AAB-29D4D340D3FF}">
      <dgm:prSet phldrT="[Texto]" custT="1"/>
      <dgm:spPr>
        <a:solidFill>
          <a:schemeClr val="accent2"/>
        </a:solidFill>
      </dgm:spPr>
      <dgm:t>
        <a:bodyPr/>
        <a:lstStyle/>
        <a:p>
          <a:r>
            <a:rPr lang="es-ES" sz="2400" dirty="0" err="1" smtClean="0"/>
            <a:t>However</a:t>
          </a:r>
          <a:r>
            <a:rPr lang="es-ES" sz="2400" dirty="0" smtClean="0"/>
            <a:t>, </a:t>
          </a:r>
          <a:r>
            <a:rPr lang="es-ES" sz="2400" dirty="0" err="1" smtClean="0"/>
            <a:t>there</a:t>
          </a:r>
          <a:r>
            <a:rPr lang="es-ES" sz="2400" dirty="0" smtClean="0"/>
            <a:t> </a:t>
          </a:r>
          <a:r>
            <a:rPr lang="es-ES" sz="2400" dirty="0" err="1" smtClean="0"/>
            <a:t>were</a:t>
          </a:r>
          <a:r>
            <a:rPr lang="es-ES" sz="2400" dirty="0" smtClean="0"/>
            <a:t> </a:t>
          </a:r>
          <a:r>
            <a:rPr lang="es-ES" sz="2400" dirty="0" err="1" smtClean="0"/>
            <a:t>serious</a:t>
          </a:r>
          <a:r>
            <a:rPr lang="es-ES" sz="2400" dirty="0" smtClean="0"/>
            <a:t> </a:t>
          </a:r>
          <a:r>
            <a:rPr lang="es-ES" sz="2400" dirty="0" err="1" smtClean="0"/>
            <a:t>international</a:t>
          </a:r>
          <a:r>
            <a:rPr lang="es-ES" sz="2400" dirty="0" smtClean="0"/>
            <a:t> crisis</a:t>
          </a:r>
          <a:endParaRPr lang="es-ES" sz="2400" dirty="0"/>
        </a:p>
      </dgm:t>
    </dgm:pt>
    <dgm:pt modelId="{92726240-F13C-4470-B5FB-69A9BFFEB6BC}" type="parTrans" cxnId="{FA37036A-04CB-47A9-A005-938385FFB105}">
      <dgm:prSet/>
      <dgm:spPr/>
      <dgm:t>
        <a:bodyPr/>
        <a:lstStyle/>
        <a:p>
          <a:endParaRPr lang="es-ES"/>
        </a:p>
      </dgm:t>
    </dgm:pt>
    <dgm:pt modelId="{DE7FD796-8F9B-4C3D-8136-EDD8DCB2DB3E}" type="sibTrans" cxnId="{FA37036A-04CB-47A9-A005-938385FFB105}">
      <dgm:prSet/>
      <dgm:spPr/>
      <dgm:t>
        <a:bodyPr/>
        <a:lstStyle/>
        <a:p>
          <a:endParaRPr lang="es-ES"/>
        </a:p>
      </dgm:t>
    </dgm:pt>
    <dgm:pt modelId="{BD41EDB8-C58E-4DF7-8CD8-E6802D1E1566}">
      <dgm:prSet phldrT="[Texto]" custT="1"/>
      <dgm:spPr>
        <a:solidFill>
          <a:schemeClr val="accent2"/>
        </a:solidFill>
      </dgm:spPr>
      <dgm:t>
        <a:bodyPr/>
        <a:lstStyle/>
        <a:p>
          <a:r>
            <a:rPr lang="es-ES" sz="2400" dirty="0" smtClean="0"/>
            <a:t>1953 </a:t>
          </a:r>
          <a:r>
            <a:rPr lang="es-ES" sz="2400" dirty="0" smtClean="0">
              <a:sym typeface="Wingdings" pitchFamily="2" charset="2"/>
            </a:rPr>
            <a:t> Stalin </a:t>
          </a:r>
          <a:r>
            <a:rPr lang="es-ES" sz="2400" dirty="0" err="1" smtClean="0">
              <a:sym typeface="Wingdings" pitchFamily="2" charset="2"/>
            </a:rPr>
            <a:t>died</a:t>
          </a:r>
          <a:r>
            <a:rPr lang="es-ES" sz="2400" dirty="0" smtClean="0">
              <a:sym typeface="Wingdings" pitchFamily="2" charset="2"/>
            </a:rPr>
            <a:t> and </a:t>
          </a:r>
          <a:r>
            <a:rPr lang="es-ES" sz="2400" dirty="0" err="1" smtClean="0">
              <a:sym typeface="Wingdings" pitchFamily="2" charset="2"/>
            </a:rPr>
            <a:t>was</a:t>
          </a:r>
          <a:r>
            <a:rPr lang="es-ES" sz="2400" dirty="0" smtClean="0">
              <a:sym typeface="Wingdings" pitchFamily="2" charset="2"/>
            </a:rPr>
            <a:t> </a:t>
          </a:r>
          <a:r>
            <a:rPr lang="es-ES" sz="2400" dirty="0" err="1" smtClean="0">
              <a:sym typeface="Wingdings" pitchFamily="2" charset="2"/>
            </a:rPr>
            <a:t>substituted</a:t>
          </a:r>
          <a:r>
            <a:rPr lang="es-ES" sz="2400" dirty="0" smtClean="0">
              <a:sym typeface="Wingdings" pitchFamily="2" charset="2"/>
            </a:rPr>
            <a:t> </a:t>
          </a:r>
          <a:r>
            <a:rPr lang="es-ES" sz="2400" dirty="0" err="1" smtClean="0">
              <a:sym typeface="Wingdings" pitchFamily="2" charset="2"/>
            </a:rPr>
            <a:t>by</a:t>
          </a:r>
          <a:r>
            <a:rPr lang="es-ES" sz="2400" dirty="0" smtClean="0">
              <a:sym typeface="Wingdings" pitchFamily="2" charset="2"/>
            </a:rPr>
            <a:t> </a:t>
          </a:r>
          <a:r>
            <a:rPr lang="es-ES" sz="2400" dirty="0" err="1" smtClean="0">
              <a:sym typeface="Wingdings" pitchFamily="2" charset="2"/>
            </a:rPr>
            <a:t>Khruschev</a:t>
          </a:r>
          <a:endParaRPr lang="es-ES" sz="2400" dirty="0"/>
        </a:p>
      </dgm:t>
    </dgm:pt>
    <dgm:pt modelId="{531AFC7D-072D-476F-97B1-7C73EF87F665}" type="parTrans" cxnId="{6AF713DC-175A-4E67-AAF4-C167E2FFEFB0}">
      <dgm:prSet/>
      <dgm:spPr/>
      <dgm:t>
        <a:bodyPr/>
        <a:lstStyle/>
        <a:p>
          <a:endParaRPr lang="es-ES"/>
        </a:p>
      </dgm:t>
    </dgm:pt>
    <dgm:pt modelId="{87BAD619-4E91-4938-80EC-725936D651F6}" type="sibTrans" cxnId="{6AF713DC-175A-4E67-AAF4-C167E2FFEFB0}">
      <dgm:prSet/>
      <dgm:spPr/>
      <dgm:t>
        <a:bodyPr/>
        <a:lstStyle/>
        <a:p>
          <a:endParaRPr lang="es-ES"/>
        </a:p>
      </dgm:t>
    </dgm:pt>
    <dgm:pt modelId="{E09F6D16-67F5-4E19-AF90-AA014B984B0B}">
      <dgm:prSet phldrT="[Texto]" custT="1"/>
      <dgm:spPr>
        <a:solidFill>
          <a:schemeClr val="accent2"/>
        </a:solidFill>
      </dgm:spPr>
      <dgm:t>
        <a:bodyPr/>
        <a:lstStyle/>
        <a:p>
          <a:r>
            <a:rPr lang="es-ES" sz="2400" dirty="0" err="1" smtClean="0"/>
            <a:t>Khruschev</a:t>
          </a:r>
          <a:r>
            <a:rPr lang="es-ES" sz="2400" dirty="0" smtClean="0"/>
            <a:t> </a:t>
          </a:r>
          <a:r>
            <a:rPr lang="es-ES" sz="2400" dirty="0" err="1" smtClean="0"/>
            <a:t>talked</a:t>
          </a:r>
          <a:r>
            <a:rPr lang="es-ES" sz="2400" dirty="0" smtClean="0"/>
            <a:t> </a:t>
          </a:r>
          <a:r>
            <a:rPr lang="es-ES" sz="2400" dirty="0" err="1" smtClean="0"/>
            <a:t>about</a:t>
          </a:r>
          <a:r>
            <a:rPr lang="es-ES" sz="2400" dirty="0" smtClean="0"/>
            <a:t> «</a:t>
          </a:r>
          <a:r>
            <a:rPr lang="es-ES" sz="2400" dirty="0" err="1" smtClean="0"/>
            <a:t>peaceful</a:t>
          </a:r>
          <a:r>
            <a:rPr lang="es-ES" sz="2400" dirty="0" smtClean="0"/>
            <a:t> </a:t>
          </a:r>
          <a:r>
            <a:rPr lang="es-ES" sz="2400" dirty="0" err="1" smtClean="0"/>
            <a:t>coexistence</a:t>
          </a:r>
          <a:r>
            <a:rPr lang="es-ES" sz="2400" dirty="0" smtClean="0"/>
            <a:t>»</a:t>
          </a:r>
          <a:endParaRPr lang="es-ES" sz="2400" dirty="0"/>
        </a:p>
      </dgm:t>
    </dgm:pt>
    <dgm:pt modelId="{3F3F158F-2EE8-45DB-A8C4-6952917AB46C}" type="parTrans" cxnId="{BDABA83D-3878-45EB-96AF-9680528CE2B7}">
      <dgm:prSet/>
      <dgm:spPr/>
      <dgm:t>
        <a:bodyPr/>
        <a:lstStyle/>
        <a:p>
          <a:endParaRPr lang="es-ES"/>
        </a:p>
      </dgm:t>
    </dgm:pt>
    <dgm:pt modelId="{33123329-881D-4160-96BC-9332948E644A}" type="sibTrans" cxnId="{BDABA83D-3878-45EB-96AF-9680528CE2B7}">
      <dgm:prSet/>
      <dgm:spPr/>
      <dgm:t>
        <a:bodyPr/>
        <a:lstStyle/>
        <a:p>
          <a:endParaRPr lang="es-ES"/>
        </a:p>
      </dgm:t>
    </dgm:pt>
    <dgm:pt modelId="{50A224D2-38CB-4E73-B9DD-5BB418FBE843}" type="pres">
      <dgm:prSet presAssocID="{34E1DF1D-45F4-4115-A175-12048C5CE1D8}" presName="linear" presStyleCnt="0">
        <dgm:presLayoutVars>
          <dgm:dir/>
          <dgm:resizeHandles val="exact"/>
        </dgm:presLayoutVars>
      </dgm:prSet>
      <dgm:spPr/>
      <dgm:t>
        <a:bodyPr/>
        <a:lstStyle/>
        <a:p>
          <a:endParaRPr lang="es-ES"/>
        </a:p>
      </dgm:t>
    </dgm:pt>
    <dgm:pt modelId="{AFD475E7-C1B1-4126-828F-CBF3DE99BA2D}" type="pres">
      <dgm:prSet presAssocID="{AC0F2109-29A9-461B-A861-3A0594091BB9}" presName="comp" presStyleCnt="0"/>
      <dgm:spPr/>
    </dgm:pt>
    <dgm:pt modelId="{82E1C52E-ED45-4B6F-BFDC-96C3BD570C5A}" type="pres">
      <dgm:prSet presAssocID="{AC0F2109-29A9-461B-A861-3A0594091BB9}" presName="box" presStyleLbl="node1" presStyleIdx="0" presStyleCnt="1"/>
      <dgm:spPr/>
      <dgm:t>
        <a:bodyPr/>
        <a:lstStyle/>
        <a:p>
          <a:endParaRPr lang="es-ES"/>
        </a:p>
      </dgm:t>
    </dgm:pt>
    <dgm:pt modelId="{60C3E5AF-45D0-40C7-AD00-AC65FF5BB671}" type="pres">
      <dgm:prSet presAssocID="{AC0F2109-29A9-461B-A861-3A0594091BB9}" presName="img" presStyleLbl="fgImgPlace1" presStyleIdx="0" presStyleCnt="1"/>
      <dgm:spPr>
        <a:blipFill rotWithShape="1">
          <a:blip xmlns:r="http://schemas.openxmlformats.org/officeDocument/2006/relationships" r:embed="rId1" cstate="email">
            <a:extLst>
              <a:ext uri="{28A0092B-C50C-407E-A947-70E740481C1C}">
                <a14:useLocalDpi xmlns:a14="http://schemas.microsoft.com/office/drawing/2010/main" xmlns=""/>
              </a:ext>
            </a:extLst>
          </a:blip>
          <a:stretch>
            <a:fillRect/>
          </a:stretch>
        </a:blipFill>
      </dgm:spPr>
      <dgm:t>
        <a:bodyPr/>
        <a:lstStyle/>
        <a:p>
          <a:endParaRPr lang="es-ES"/>
        </a:p>
      </dgm:t>
    </dgm:pt>
    <dgm:pt modelId="{D9994EF5-065D-4D01-B9DF-52F85C8F7762}" type="pres">
      <dgm:prSet presAssocID="{AC0F2109-29A9-461B-A861-3A0594091BB9}" presName="text" presStyleLbl="node1" presStyleIdx="0" presStyleCnt="1">
        <dgm:presLayoutVars>
          <dgm:bulletEnabled val="1"/>
        </dgm:presLayoutVars>
      </dgm:prSet>
      <dgm:spPr/>
      <dgm:t>
        <a:bodyPr/>
        <a:lstStyle/>
        <a:p>
          <a:endParaRPr lang="es-ES"/>
        </a:p>
      </dgm:t>
    </dgm:pt>
  </dgm:ptLst>
  <dgm:cxnLst>
    <dgm:cxn modelId="{FA37036A-04CB-47A9-A005-938385FFB105}" srcId="{AC0F2109-29A9-461B-A861-3A0594091BB9}" destId="{BEBC3408-D398-440E-9AAB-29D4D340D3FF}" srcOrd="3" destOrd="0" parTransId="{92726240-F13C-4470-B5FB-69A9BFFEB6BC}" sibTransId="{DE7FD796-8F9B-4C3D-8136-EDD8DCB2DB3E}"/>
    <dgm:cxn modelId="{AB88022A-29CB-4923-AB6C-AD3A2AF65CC9}" type="presOf" srcId="{6F2D9F5C-B426-4EAE-88D0-AAEC399CF3C7}" destId="{82E1C52E-ED45-4B6F-BFDC-96C3BD570C5A}" srcOrd="0" destOrd="2" presId="urn:microsoft.com/office/officeart/2005/8/layout/vList4#15"/>
    <dgm:cxn modelId="{28C06E6A-AE6A-4D70-B920-96D7CFC621E4}" srcId="{AC0F2109-29A9-461B-A861-3A0594091BB9}" destId="{6F2D9F5C-B426-4EAE-88D0-AAEC399CF3C7}" srcOrd="1" destOrd="0" parTransId="{76657D9A-4F9A-411E-8C20-2C3AC834665D}" sibTransId="{E855A6F3-562D-4505-B703-0EB5303E7BD1}"/>
    <dgm:cxn modelId="{6AF713DC-175A-4E67-AAF4-C167E2FFEFB0}" srcId="{AC0F2109-29A9-461B-A861-3A0594091BB9}" destId="{BD41EDB8-C58E-4DF7-8CD8-E6802D1E1566}" srcOrd="0" destOrd="0" parTransId="{531AFC7D-072D-476F-97B1-7C73EF87F665}" sibTransId="{87BAD619-4E91-4938-80EC-725936D651F6}"/>
    <dgm:cxn modelId="{3752AD5B-7CB4-4356-BDC0-E01E42F695E4}" type="presOf" srcId="{E09F6D16-67F5-4E19-AF90-AA014B984B0B}" destId="{82E1C52E-ED45-4B6F-BFDC-96C3BD570C5A}" srcOrd="0" destOrd="3" presId="urn:microsoft.com/office/officeart/2005/8/layout/vList4#15"/>
    <dgm:cxn modelId="{FF8594C3-E97C-4E2C-BAA6-1D108D0FCD46}" type="presOf" srcId="{BEBC3408-D398-440E-9AAB-29D4D340D3FF}" destId="{82E1C52E-ED45-4B6F-BFDC-96C3BD570C5A}" srcOrd="0" destOrd="4" presId="urn:microsoft.com/office/officeart/2005/8/layout/vList4#15"/>
    <dgm:cxn modelId="{EBFB67C7-54C6-45E6-BE78-78B6CFB871C3}" type="presOf" srcId="{AC0F2109-29A9-461B-A861-3A0594091BB9}" destId="{82E1C52E-ED45-4B6F-BFDC-96C3BD570C5A}" srcOrd="0" destOrd="0" presId="urn:microsoft.com/office/officeart/2005/8/layout/vList4#15"/>
    <dgm:cxn modelId="{360B2F36-0746-4D9C-809E-3CF9FD821273}" type="presOf" srcId="{BEBC3408-D398-440E-9AAB-29D4D340D3FF}" destId="{D9994EF5-065D-4D01-B9DF-52F85C8F7762}" srcOrd="1" destOrd="4" presId="urn:microsoft.com/office/officeart/2005/8/layout/vList4#15"/>
    <dgm:cxn modelId="{B5ECB418-6B2B-4531-865D-E973CB0F8070}" srcId="{34E1DF1D-45F4-4115-A175-12048C5CE1D8}" destId="{AC0F2109-29A9-461B-A861-3A0594091BB9}" srcOrd="0" destOrd="0" parTransId="{7A0B99B7-AD3C-4169-8655-6FFB269D35E5}" sibTransId="{0C60FB8D-ADE0-4D95-9739-F9B0D9AE62A6}"/>
    <dgm:cxn modelId="{BDABA83D-3878-45EB-96AF-9680528CE2B7}" srcId="{AC0F2109-29A9-461B-A861-3A0594091BB9}" destId="{E09F6D16-67F5-4E19-AF90-AA014B984B0B}" srcOrd="2" destOrd="0" parTransId="{3F3F158F-2EE8-45DB-A8C4-6952917AB46C}" sibTransId="{33123329-881D-4160-96BC-9332948E644A}"/>
    <dgm:cxn modelId="{605E099E-A5B9-4639-9C8A-B782E2D57FF1}" type="presOf" srcId="{BD41EDB8-C58E-4DF7-8CD8-E6802D1E1566}" destId="{D9994EF5-065D-4D01-B9DF-52F85C8F7762}" srcOrd="1" destOrd="1" presId="urn:microsoft.com/office/officeart/2005/8/layout/vList4#15"/>
    <dgm:cxn modelId="{01AA8522-DDC4-406B-AA93-3402647FEDFA}" type="presOf" srcId="{E09F6D16-67F5-4E19-AF90-AA014B984B0B}" destId="{D9994EF5-065D-4D01-B9DF-52F85C8F7762}" srcOrd="1" destOrd="3" presId="urn:microsoft.com/office/officeart/2005/8/layout/vList4#15"/>
    <dgm:cxn modelId="{CD8E243D-B428-4A5A-A410-87C152147425}" type="presOf" srcId="{AC0F2109-29A9-461B-A861-3A0594091BB9}" destId="{D9994EF5-065D-4D01-B9DF-52F85C8F7762}" srcOrd="1" destOrd="0" presId="urn:microsoft.com/office/officeart/2005/8/layout/vList4#15"/>
    <dgm:cxn modelId="{7666B15F-8B03-4427-9558-C842932B2E71}" type="presOf" srcId="{6F2D9F5C-B426-4EAE-88D0-AAEC399CF3C7}" destId="{D9994EF5-065D-4D01-B9DF-52F85C8F7762}" srcOrd="1" destOrd="2" presId="urn:microsoft.com/office/officeart/2005/8/layout/vList4#15"/>
    <dgm:cxn modelId="{C4A2F61C-24F3-4582-958B-98A8E08112C2}" type="presOf" srcId="{34E1DF1D-45F4-4115-A175-12048C5CE1D8}" destId="{50A224D2-38CB-4E73-B9DD-5BB418FBE843}" srcOrd="0" destOrd="0" presId="urn:microsoft.com/office/officeart/2005/8/layout/vList4#15"/>
    <dgm:cxn modelId="{C48F9328-0134-4105-9900-3E9AE1C79F71}" type="presOf" srcId="{BD41EDB8-C58E-4DF7-8CD8-E6802D1E1566}" destId="{82E1C52E-ED45-4B6F-BFDC-96C3BD570C5A}" srcOrd="0" destOrd="1" presId="urn:microsoft.com/office/officeart/2005/8/layout/vList4#15"/>
    <dgm:cxn modelId="{DA7ED53D-719F-4F45-B5F6-B1D33579FC6A}" type="presParOf" srcId="{50A224D2-38CB-4E73-B9DD-5BB418FBE843}" destId="{AFD475E7-C1B1-4126-828F-CBF3DE99BA2D}" srcOrd="0" destOrd="0" presId="urn:microsoft.com/office/officeart/2005/8/layout/vList4#15"/>
    <dgm:cxn modelId="{E2D08773-8291-4B18-9FA7-6D4687AB53D6}" type="presParOf" srcId="{AFD475E7-C1B1-4126-828F-CBF3DE99BA2D}" destId="{82E1C52E-ED45-4B6F-BFDC-96C3BD570C5A}" srcOrd="0" destOrd="0" presId="urn:microsoft.com/office/officeart/2005/8/layout/vList4#15"/>
    <dgm:cxn modelId="{E794116A-E7BC-48B1-8EEB-FF24625EFF08}" type="presParOf" srcId="{AFD475E7-C1B1-4126-828F-CBF3DE99BA2D}" destId="{60C3E5AF-45D0-40C7-AD00-AC65FF5BB671}" srcOrd="1" destOrd="0" presId="urn:microsoft.com/office/officeart/2005/8/layout/vList4#15"/>
    <dgm:cxn modelId="{A2C89316-9F35-459C-B444-A3A8FE968419}" type="presParOf" srcId="{AFD475E7-C1B1-4126-828F-CBF3DE99BA2D}" destId="{D9994EF5-065D-4D01-B9DF-52F85C8F7762}" srcOrd="2" destOrd="0" presId="urn:microsoft.com/office/officeart/2005/8/layout/vList4#15"/>
  </dgm:cxnLst>
  <dgm:bg>
    <a:solidFill>
      <a:schemeClr val="bg1"/>
    </a:soli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34E1DF1D-45F4-4115-A175-12048C5CE1D8}" type="doc">
      <dgm:prSet loTypeId="urn:microsoft.com/office/officeart/2005/8/layout/vList4#16" loCatId="list" qsTypeId="urn:microsoft.com/office/officeart/2005/8/quickstyle/simple1" qsCatId="simple" csTypeId="urn:microsoft.com/office/officeart/2005/8/colors/accent1_2" csCatId="accent1" phldr="1"/>
      <dgm:spPr/>
      <dgm:t>
        <a:bodyPr/>
        <a:lstStyle/>
        <a:p>
          <a:endParaRPr lang="es-ES"/>
        </a:p>
      </dgm:t>
    </dgm:pt>
    <dgm:pt modelId="{AC0F2109-29A9-461B-A861-3A0594091BB9}">
      <dgm:prSet phldrT="[Texto]"/>
      <dgm:spPr>
        <a:solidFill>
          <a:schemeClr val="accent2"/>
        </a:solidFill>
      </dgm:spPr>
      <dgm:t>
        <a:bodyPr/>
        <a:lstStyle/>
        <a:p>
          <a:r>
            <a:rPr lang="es-ES" sz="3200" dirty="0" err="1" smtClean="0"/>
            <a:t>Peaceful</a:t>
          </a:r>
          <a:r>
            <a:rPr lang="es-ES" sz="3200" dirty="0" smtClean="0"/>
            <a:t> </a:t>
          </a:r>
          <a:r>
            <a:rPr lang="es-ES" sz="3200" dirty="0" err="1" smtClean="0"/>
            <a:t>Coexistence</a:t>
          </a:r>
          <a:r>
            <a:rPr lang="es-ES" sz="3200" dirty="0" smtClean="0"/>
            <a:t> (1955-1962)</a:t>
          </a:r>
        </a:p>
      </dgm:t>
    </dgm:pt>
    <dgm:pt modelId="{7A0B99B7-AD3C-4169-8655-6FFB269D35E5}" type="parTrans" cxnId="{B5ECB418-6B2B-4531-865D-E973CB0F8070}">
      <dgm:prSet/>
      <dgm:spPr/>
      <dgm:t>
        <a:bodyPr/>
        <a:lstStyle/>
        <a:p>
          <a:endParaRPr lang="es-ES"/>
        </a:p>
      </dgm:t>
    </dgm:pt>
    <dgm:pt modelId="{0C60FB8D-ADE0-4D95-9739-F9B0D9AE62A6}" type="sibTrans" cxnId="{B5ECB418-6B2B-4531-865D-E973CB0F8070}">
      <dgm:prSet/>
      <dgm:spPr/>
      <dgm:t>
        <a:bodyPr/>
        <a:lstStyle/>
        <a:p>
          <a:endParaRPr lang="es-ES"/>
        </a:p>
      </dgm:t>
    </dgm:pt>
    <dgm:pt modelId="{BD41EDB8-C58E-4DF7-8CD8-E6802D1E1566}">
      <dgm:prSet phldrT="[Texto]" custT="1"/>
      <dgm:spPr>
        <a:solidFill>
          <a:schemeClr val="accent2"/>
        </a:solidFill>
      </dgm:spPr>
      <dgm:t>
        <a:bodyPr/>
        <a:lstStyle/>
        <a:p>
          <a:r>
            <a:rPr lang="es-ES" sz="2400" dirty="0" err="1" smtClean="0"/>
            <a:t>Why</a:t>
          </a:r>
          <a:r>
            <a:rPr lang="es-ES" sz="2400" dirty="0" smtClean="0"/>
            <a:t> </a:t>
          </a:r>
          <a:r>
            <a:rPr lang="es-ES" sz="2400" dirty="0" err="1" smtClean="0"/>
            <a:t>the</a:t>
          </a:r>
          <a:r>
            <a:rPr lang="es-ES" sz="2400" dirty="0" smtClean="0"/>
            <a:t> «</a:t>
          </a:r>
          <a:r>
            <a:rPr lang="es-ES" sz="2400" dirty="0" err="1" smtClean="0"/>
            <a:t>thaw</a:t>
          </a:r>
          <a:r>
            <a:rPr lang="es-ES" sz="2400" dirty="0" smtClean="0"/>
            <a:t>»? </a:t>
          </a:r>
          <a:endParaRPr lang="es-ES" sz="2400" dirty="0"/>
        </a:p>
      </dgm:t>
    </dgm:pt>
    <dgm:pt modelId="{531AFC7D-072D-476F-97B1-7C73EF87F665}" type="parTrans" cxnId="{6AF713DC-175A-4E67-AAF4-C167E2FFEFB0}">
      <dgm:prSet/>
      <dgm:spPr/>
      <dgm:t>
        <a:bodyPr/>
        <a:lstStyle/>
        <a:p>
          <a:endParaRPr lang="es-ES"/>
        </a:p>
      </dgm:t>
    </dgm:pt>
    <dgm:pt modelId="{87BAD619-4E91-4938-80EC-725936D651F6}" type="sibTrans" cxnId="{6AF713DC-175A-4E67-AAF4-C167E2FFEFB0}">
      <dgm:prSet/>
      <dgm:spPr/>
      <dgm:t>
        <a:bodyPr/>
        <a:lstStyle/>
        <a:p>
          <a:endParaRPr lang="es-ES"/>
        </a:p>
      </dgm:t>
    </dgm:pt>
    <dgm:pt modelId="{0ECEF1A6-75B0-44C2-BA98-52038DA7E603}">
      <dgm:prSet phldrT="[Texto]" custT="1"/>
      <dgm:spPr>
        <a:solidFill>
          <a:schemeClr val="accent2"/>
        </a:solidFill>
      </dgm:spPr>
      <dgm:t>
        <a:bodyPr/>
        <a:lstStyle/>
        <a:p>
          <a:r>
            <a:rPr lang="es-ES" sz="2400" dirty="0" smtClean="0"/>
            <a:t>Balance of terror </a:t>
          </a:r>
          <a:r>
            <a:rPr lang="es-ES" sz="2400" dirty="0" smtClean="0">
              <a:sym typeface="Wingdings" pitchFamily="2" charset="2"/>
            </a:rPr>
            <a:t> </a:t>
          </a:r>
          <a:r>
            <a:rPr lang="es-ES" sz="2400" dirty="0" err="1" smtClean="0">
              <a:sym typeface="Wingdings" pitchFamily="2" charset="2"/>
            </a:rPr>
            <a:t>Mutually</a:t>
          </a:r>
          <a:r>
            <a:rPr lang="es-ES" sz="2400" dirty="0" smtClean="0">
              <a:sym typeface="Wingdings" pitchFamily="2" charset="2"/>
            </a:rPr>
            <a:t> </a:t>
          </a:r>
          <a:r>
            <a:rPr lang="es-ES" sz="2400" dirty="0" err="1" smtClean="0">
              <a:sym typeface="Wingdings" pitchFamily="2" charset="2"/>
            </a:rPr>
            <a:t>assured</a:t>
          </a:r>
          <a:r>
            <a:rPr lang="es-ES" sz="2400" dirty="0" smtClean="0">
              <a:sym typeface="Wingdings" pitchFamily="2" charset="2"/>
            </a:rPr>
            <a:t> </a:t>
          </a:r>
          <a:r>
            <a:rPr lang="es-ES" sz="2400" dirty="0" err="1" smtClean="0">
              <a:sym typeface="Wingdings" pitchFamily="2" charset="2"/>
            </a:rPr>
            <a:t>destruction</a:t>
          </a:r>
          <a:r>
            <a:rPr lang="es-ES" sz="2400" dirty="0" smtClean="0">
              <a:sym typeface="Wingdings" pitchFamily="2" charset="2"/>
            </a:rPr>
            <a:t> (</a:t>
          </a:r>
          <a:r>
            <a:rPr lang="es-ES" sz="2400" dirty="0" err="1" smtClean="0">
              <a:sym typeface="Wingdings" pitchFamily="2" charset="2"/>
            </a:rPr>
            <a:t>both</a:t>
          </a:r>
          <a:r>
            <a:rPr lang="es-ES" sz="2400" dirty="0" smtClean="0">
              <a:sym typeface="Wingdings" pitchFamily="2" charset="2"/>
            </a:rPr>
            <a:t> </a:t>
          </a:r>
          <a:r>
            <a:rPr lang="es-ES" sz="2400" dirty="0" err="1" smtClean="0">
              <a:sym typeface="Wingdings" pitchFamily="2" charset="2"/>
            </a:rPr>
            <a:t>superpowers</a:t>
          </a:r>
          <a:r>
            <a:rPr lang="es-ES" sz="2400" dirty="0" smtClean="0">
              <a:sym typeface="Wingdings" pitchFamily="2" charset="2"/>
            </a:rPr>
            <a:t> </a:t>
          </a:r>
          <a:r>
            <a:rPr lang="es-ES" sz="2400" dirty="0" err="1" smtClean="0">
              <a:sym typeface="Wingdings" pitchFamily="2" charset="2"/>
            </a:rPr>
            <a:t>had</a:t>
          </a:r>
          <a:r>
            <a:rPr lang="es-ES" sz="2400" dirty="0" smtClean="0">
              <a:sym typeface="Wingdings" pitchFamily="2" charset="2"/>
            </a:rPr>
            <a:t> </a:t>
          </a:r>
          <a:r>
            <a:rPr lang="es-ES" sz="2400" dirty="0" err="1" smtClean="0">
              <a:sym typeface="Wingdings" pitchFamily="2" charset="2"/>
            </a:rPr>
            <a:t>accumulated</a:t>
          </a:r>
          <a:r>
            <a:rPr lang="es-ES" sz="2400" dirty="0" smtClean="0">
              <a:sym typeface="Wingdings" pitchFamily="2" charset="2"/>
            </a:rPr>
            <a:t> a </a:t>
          </a:r>
          <a:r>
            <a:rPr lang="es-ES" sz="2400" dirty="0" err="1" smtClean="0">
              <a:sym typeface="Wingdings" pitchFamily="2" charset="2"/>
            </a:rPr>
            <a:t>great</a:t>
          </a:r>
          <a:r>
            <a:rPr lang="es-ES" sz="2400" dirty="0" smtClean="0">
              <a:sym typeface="Wingdings" pitchFamily="2" charset="2"/>
            </a:rPr>
            <a:t> </a:t>
          </a:r>
          <a:r>
            <a:rPr lang="es-ES" sz="2400" dirty="0" err="1" smtClean="0">
              <a:sym typeface="Wingdings" pitchFamily="2" charset="2"/>
            </a:rPr>
            <a:t>number</a:t>
          </a:r>
          <a:r>
            <a:rPr lang="es-ES" sz="2400" dirty="0" smtClean="0">
              <a:sym typeface="Wingdings" pitchFamily="2" charset="2"/>
            </a:rPr>
            <a:t> of </a:t>
          </a:r>
          <a:r>
            <a:rPr lang="es-ES" sz="2400" dirty="0" err="1" smtClean="0">
              <a:sym typeface="Wingdings" pitchFamily="2" charset="2"/>
            </a:rPr>
            <a:t>atomic</a:t>
          </a:r>
          <a:r>
            <a:rPr lang="es-ES" sz="2400" dirty="0" smtClean="0">
              <a:sym typeface="Wingdings" pitchFamily="2" charset="2"/>
            </a:rPr>
            <a:t> </a:t>
          </a:r>
          <a:r>
            <a:rPr lang="es-ES" sz="2400" dirty="0" err="1" smtClean="0">
              <a:sym typeface="Wingdings" pitchFamily="2" charset="2"/>
            </a:rPr>
            <a:t>weapons</a:t>
          </a:r>
          <a:r>
            <a:rPr lang="es-ES" sz="2400" dirty="0" smtClean="0">
              <a:sym typeface="Wingdings" pitchFamily="2" charset="2"/>
            </a:rPr>
            <a:t>)</a:t>
          </a:r>
          <a:endParaRPr lang="es-ES" sz="2400" dirty="0"/>
        </a:p>
      </dgm:t>
    </dgm:pt>
    <dgm:pt modelId="{BF754695-6FA7-4752-A31C-99C9A64CD784}" type="parTrans" cxnId="{04AE4957-0992-43D9-BADE-26CD91D5C50F}">
      <dgm:prSet/>
      <dgm:spPr/>
      <dgm:t>
        <a:bodyPr/>
        <a:lstStyle/>
        <a:p>
          <a:endParaRPr lang="es-ES"/>
        </a:p>
      </dgm:t>
    </dgm:pt>
    <dgm:pt modelId="{507B0B97-7A0E-47FB-9C24-6E9138B7487E}" type="sibTrans" cxnId="{04AE4957-0992-43D9-BADE-26CD91D5C50F}">
      <dgm:prSet/>
      <dgm:spPr/>
      <dgm:t>
        <a:bodyPr/>
        <a:lstStyle/>
        <a:p>
          <a:endParaRPr lang="es-ES"/>
        </a:p>
      </dgm:t>
    </dgm:pt>
    <dgm:pt modelId="{453CD5AA-261F-4446-B4F7-09A06B86066B}">
      <dgm:prSet phldrT="[Texto]" custT="1"/>
      <dgm:spPr>
        <a:solidFill>
          <a:schemeClr val="accent2"/>
        </a:solidFill>
      </dgm:spPr>
      <dgm:t>
        <a:bodyPr/>
        <a:lstStyle/>
        <a:p>
          <a:r>
            <a:rPr lang="es-ES" sz="2400" dirty="0" err="1" smtClean="0"/>
            <a:t>Nobody</a:t>
          </a:r>
          <a:r>
            <a:rPr lang="es-ES" sz="2400" dirty="0" smtClean="0"/>
            <a:t> </a:t>
          </a:r>
          <a:r>
            <a:rPr lang="es-ES" sz="2400" dirty="0" err="1" smtClean="0"/>
            <a:t>could</a:t>
          </a:r>
          <a:r>
            <a:rPr lang="es-ES" sz="2400" dirty="0" smtClean="0"/>
            <a:t> </a:t>
          </a:r>
          <a:r>
            <a:rPr lang="es-ES" sz="2400" dirty="0" err="1" smtClean="0"/>
            <a:t>win</a:t>
          </a:r>
          <a:r>
            <a:rPr lang="es-ES" sz="2400" dirty="0" smtClean="0"/>
            <a:t> a nuclear </a:t>
          </a:r>
          <a:r>
            <a:rPr lang="es-ES" sz="2400" dirty="0" err="1" smtClean="0"/>
            <a:t>war</a:t>
          </a:r>
          <a:endParaRPr lang="es-ES" sz="2400" dirty="0"/>
        </a:p>
      </dgm:t>
    </dgm:pt>
    <dgm:pt modelId="{8C864FE8-34E1-4522-B3E0-1F66872C5C22}" type="parTrans" cxnId="{E9260BEA-9369-4D7B-86CA-AEA73A4E0C8E}">
      <dgm:prSet/>
      <dgm:spPr/>
      <dgm:t>
        <a:bodyPr/>
        <a:lstStyle/>
        <a:p>
          <a:endParaRPr lang="es-ES"/>
        </a:p>
      </dgm:t>
    </dgm:pt>
    <dgm:pt modelId="{14FDAA1B-B771-4139-8B3A-A19DB5DD0CA5}" type="sibTrans" cxnId="{E9260BEA-9369-4D7B-86CA-AEA73A4E0C8E}">
      <dgm:prSet/>
      <dgm:spPr/>
      <dgm:t>
        <a:bodyPr/>
        <a:lstStyle/>
        <a:p>
          <a:endParaRPr lang="es-ES"/>
        </a:p>
      </dgm:t>
    </dgm:pt>
    <dgm:pt modelId="{50A224D2-38CB-4E73-B9DD-5BB418FBE843}" type="pres">
      <dgm:prSet presAssocID="{34E1DF1D-45F4-4115-A175-12048C5CE1D8}" presName="linear" presStyleCnt="0">
        <dgm:presLayoutVars>
          <dgm:dir/>
          <dgm:resizeHandles val="exact"/>
        </dgm:presLayoutVars>
      </dgm:prSet>
      <dgm:spPr/>
      <dgm:t>
        <a:bodyPr/>
        <a:lstStyle/>
        <a:p>
          <a:endParaRPr lang="es-ES"/>
        </a:p>
      </dgm:t>
    </dgm:pt>
    <dgm:pt modelId="{AFD475E7-C1B1-4126-828F-CBF3DE99BA2D}" type="pres">
      <dgm:prSet presAssocID="{AC0F2109-29A9-461B-A861-3A0594091BB9}" presName="comp" presStyleCnt="0"/>
      <dgm:spPr/>
    </dgm:pt>
    <dgm:pt modelId="{82E1C52E-ED45-4B6F-BFDC-96C3BD570C5A}" type="pres">
      <dgm:prSet presAssocID="{AC0F2109-29A9-461B-A861-3A0594091BB9}" presName="box" presStyleLbl="node1" presStyleIdx="0" presStyleCnt="1"/>
      <dgm:spPr/>
      <dgm:t>
        <a:bodyPr/>
        <a:lstStyle/>
        <a:p>
          <a:endParaRPr lang="es-ES"/>
        </a:p>
      </dgm:t>
    </dgm:pt>
    <dgm:pt modelId="{60C3E5AF-45D0-40C7-AD00-AC65FF5BB671}" type="pres">
      <dgm:prSet presAssocID="{AC0F2109-29A9-461B-A861-3A0594091BB9}" presName="img" presStyleLbl="fgImgPlace1" presStyleIdx="0" presStyleCnt="1"/>
      <dgm:spPr>
        <a:blipFill rotWithShape="1">
          <a:blip xmlns:r="http://schemas.openxmlformats.org/officeDocument/2006/relationships" r:embed="rId1" cstate="email">
            <a:extLst>
              <a:ext uri="{28A0092B-C50C-407E-A947-70E740481C1C}">
                <a14:useLocalDpi xmlns:a14="http://schemas.microsoft.com/office/drawing/2010/main" xmlns=""/>
              </a:ext>
            </a:extLst>
          </a:blip>
          <a:stretch>
            <a:fillRect/>
          </a:stretch>
        </a:blipFill>
      </dgm:spPr>
      <dgm:t>
        <a:bodyPr/>
        <a:lstStyle/>
        <a:p>
          <a:endParaRPr lang="es-ES"/>
        </a:p>
      </dgm:t>
    </dgm:pt>
    <dgm:pt modelId="{D9994EF5-065D-4D01-B9DF-52F85C8F7762}" type="pres">
      <dgm:prSet presAssocID="{AC0F2109-29A9-461B-A861-3A0594091BB9}" presName="text" presStyleLbl="node1" presStyleIdx="0" presStyleCnt="1">
        <dgm:presLayoutVars>
          <dgm:bulletEnabled val="1"/>
        </dgm:presLayoutVars>
      </dgm:prSet>
      <dgm:spPr/>
      <dgm:t>
        <a:bodyPr/>
        <a:lstStyle/>
        <a:p>
          <a:endParaRPr lang="es-ES"/>
        </a:p>
      </dgm:t>
    </dgm:pt>
  </dgm:ptLst>
  <dgm:cxnLst>
    <dgm:cxn modelId="{E9260BEA-9369-4D7B-86CA-AEA73A4E0C8E}" srcId="{AC0F2109-29A9-461B-A861-3A0594091BB9}" destId="{453CD5AA-261F-4446-B4F7-09A06B86066B}" srcOrd="2" destOrd="0" parTransId="{8C864FE8-34E1-4522-B3E0-1F66872C5C22}" sibTransId="{14FDAA1B-B771-4139-8B3A-A19DB5DD0CA5}"/>
    <dgm:cxn modelId="{04AE4957-0992-43D9-BADE-26CD91D5C50F}" srcId="{AC0F2109-29A9-461B-A861-3A0594091BB9}" destId="{0ECEF1A6-75B0-44C2-BA98-52038DA7E603}" srcOrd="1" destOrd="0" parTransId="{BF754695-6FA7-4752-A31C-99C9A64CD784}" sibTransId="{507B0B97-7A0E-47FB-9C24-6E9138B7487E}"/>
    <dgm:cxn modelId="{6AF713DC-175A-4E67-AAF4-C167E2FFEFB0}" srcId="{AC0F2109-29A9-461B-A861-3A0594091BB9}" destId="{BD41EDB8-C58E-4DF7-8CD8-E6802D1E1566}" srcOrd="0" destOrd="0" parTransId="{531AFC7D-072D-476F-97B1-7C73EF87F665}" sibTransId="{87BAD619-4E91-4938-80EC-725936D651F6}"/>
    <dgm:cxn modelId="{49E88E31-93CC-4D48-997B-4F6DE6D84749}" type="presOf" srcId="{AC0F2109-29A9-461B-A861-3A0594091BB9}" destId="{82E1C52E-ED45-4B6F-BFDC-96C3BD570C5A}" srcOrd="0" destOrd="0" presId="urn:microsoft.com/office/officeart/2005/8/layout/vList4#16"/>
    <dgm:cxn modelId="{0EECEEDA-CE75-4B8A-847C-F5FD22A3E11D}" type="presOf" srcId="{0ECEF1A6-75B0-44C2-BA98-52038DA7E603}" destId="{82E1C52E-ED45-4B6F-BFDC-96C3BD570C5A}" srcOrd="0" destOrd="2" presId="urn:microsoft.com/office/officeart/2005/8/layout/vList4#16"/>
    <dgm:cxn modelId="{31338FEA-1FD1-43E2-8EA4-71419A025009}" type="presOf" srcId="{453CD5AA-261F-4446-B4F7-09A06B86066B}" destId="{D9994EF5-065D-4D01-B9DF-52F85C8F7762}" srcOrd="1" destOrd="3" presId="urn:microsoft.com/office/officeart/2005/8/layout/vList4#16"/>
    <dgm:cxn modelId="{B5ECB418-6B2B-4531-865D-E973CB0F8070}" srcId="{34E1DF1D-45F4-4115-A175-12048C5CE1D8}" destId="{AC0F2109-29A9-461B-A861-3A0594091BB9}" srcOrd="0" destOrd="0" parTransId="{7A0B99B7-AD3C-4169-8655-6FFB269D35E5}" sibTransId="{0C60FB8D-ADE0-4D95-9739-F9B0D9AE62A6}"/>
    <dgm:cxn modelId="{D3D3A417-C53F-4815-B171-A4489C0DCC53}" type="presOf" srcId="{453CD5AA-261F-4446-B4F7-09A06B86066B}" destId="{82E1C52E-ED45-4B6F-BFDC-96C3BD570C5A}" srcOrd="0" destOrd="3" presId="urn:microsoft.com/office/officeart/2005/8/layout/vList4#16"/>
    <dgm:cxn modelId="{4D77C0E0-EC2D-494C-9BCC-AEEDE03E2F48}" type="presOf" srcId="{34E1DF1D-45F4-4115-A175-12048C5CE1D8}" destId="{50A224D2-38CB-4E73-B9DD-5BB418FBE843}" srcOrd="0" destOrd="0" presId="urn:microsoft.com/office/officeart/2005/8/layout/vList4#16"/>
    <dgm:cxn modelId="{29729598-D3B5-45AA-A2CC-E8141730347A}" type="presOf" srcId="{BD41EDB8-C58E-4DF7-8CD8-E6802D1E1566}" destId="{82E1C52E-ED45-4B6F-BFDC-96C3BD570C5A}" srcOrd="0" destOrd="1" presId="urn:microsoft.com/office/officeart/2005/8/layout/vList4#16"/>
    <dgm:cxn modelId="{3DE77454-F22A-46EE-A0E8-EC5BDCF427F4}" type="presOf" srcId="{BD41EDB8-C58E-4DF7-8CD8-E6802D1E1566}" destId="{D9994EF5-065D-4D01-B9DF-52F85C8F7762}" srcOrd="1" destOrd="1" presId="urn:microsoft.com/office/officeart/2005/8/layout/vList4#16"/>
    <dgm:cxn modelId="{CDFFD84A-727E-4BA2-A05A-543E85020633}" type="presOf" srcId="{AC0F2109-29A9-461B-A861-3A0594091BB9}" destId="{D9994EF5-065D-4D01-B9DF-52F85C8F7762}" srcOrd="1" destOrd="0" presId="urn:microsoft.com/office/officeart/2005/8/layout/vList4#16"/>
    <dgm:cxn modelId="{708B531C-374B-4C10-819B-548997D395CA}" type="presOf" srcId="{0ECEF1A6-75B0-44C2-BA98-52038DA7E603}" destId="{D9994EF5-065D-4D01-B9DF-52F85C8F7762}" srcOrd="1" destOrd="2" presId="urn:microsoft.com/office/officeart/2005/8/layout/vList4#16"/>
    <dgm:cxn modelId="{62D40F98-8D1C-495B-A3ED-78B7846A457A}" type="presParOf" srcId="{50A224D2-38CB-4E73-B9DD-5BB418FBE843}" destId="{AFD475E7-C1B1-4126-828F-CBF3DE99BA2D}" srcOrd="0" destOrd="0" presId="urn:microsoft.com/office/officeart/2005/8/layout/vList4#16"/>
    <dgm:cxn modelId="{47BC5DB9-C84D-4DD7-8786-1CEA29000426}" type="presParOf" srcId="{AFD475E7-C1B1-4126-828F-CBF3DE99BA2D}" destId="{82E1C52E-ED45-4B6F-BFDC-96C3BD570C5A}" srcOrd="0" destOrd="0" presId="urn:microsoft.com/office/officeart/2005/8/layout/vList4#16"/>
    <dgm:cxn modelId="{3EB74116-1880-4513-9E00-EBAC2065B39B}" type="presParOf" srcId="{AFD475E7-C1B1-4126-828F-CBF3DE99BA2D}" destId="{60C3E5AF-45D0-40C7-AD00-AC65FF5BB671}" srcOrd="1" destOrd="0" presId="urn:microsoft.com/office/officeart/2005/8/layout/vList4#16"/>
    <dgm:cxn modelId="{10A3865B-A9AB-45CC-B35B-399CF5B5E3FD}" type="presParOf" srcId="{AFD475E7-C1B1-4126-828F-CBF3DE99BA2D}" destId="{D9994EF5-065D-4D01-B9DF-52F85C8F7762}" srcOrd="2" destOrd="0" presId="urn:microsoft.com/office/officeart/2005/8/layout/vList4#16"/>
  </dgm:cxnLst>
  <dgm:bg>
    <a:solidFill>
      <a:schemeClr val="bg1"/>
    </a:soli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34E1DF1D-45F4-4115-A175-12048C5CE1D8}" type="doc">
      <dgm:prSet loTypeId="urn:microsoft.com/office/officeart/2005/8/layout/vList4#17" loCatId="list" qsTypeId="urn:microsoft.com/office/officeart/2005/8/quickstyle/simple1" qsCatId="simple" csTypeId="urn:microsoft.com/office/officeart/2005/8/colors/accent1_2" csCatId="accent1" phldr="1"/>
      <dgm:spPr/>
      <dgm:t>
        <a:bodyPr/>
        <a:lstStyle/>
        <a:p>
          <a:endParaRPr lang="es-ES"/>
        </a:p>
      </dgm:t>
    </dgm:pt>
    <dgm:pt modelId="{AC0F2109-29A9-461B-A861-3A0594091BB9}">
      <dgm:prSet phldrT="[Texto]"/>
      <dgm:spPr>
        <a:solidFill>
          <a:schemeClr val="accent2"/>
        </a:solidFill>
      </dgm:spPr>
      <dgm:t>
        <a:bodyPr/>
        <a:lstStyle/>
        <a:p>
          <a:r>
            <a:rPr lang="es-ES" sz="3200" dirty="0" err="1" smtClean="0"/>
            <a:t>The</a:t>
          </a:r>
          <a:r>
            <a:rPr lang="es-ES" sz="3200" dirty="0" smtClean="0"/>
            <a:t> </a:t>
          </a:r>
          <a:r>
            <a:rPr lang="es-ES" sz="3200" dirty="0" err="1" smtClean="0"/>
            <a:t>construction</a:t>
          </a:r>
          <a:r>
            <a:rPr lang="es-ES" sz="3200" dirty="0" smtClean="0"/>
            <a:t> of </a:t>
          </a:r>
          <a:r>
            <a:rPr lang="es-ES" sz="3200" dirty="0" err="1" smtClean="0"/>
            <a:t>the</a:t>
          </a:r>
          <a:r>
            <a:rPr lang="es-ES" sz="3200" dirty="0" smtClean="0"/>
            <a:t> </a:t>
          </a:r>
          <a:r>
            <a:rPr lang="es-ES" sz="3200" dirty="0" err="1" smtClean="0"/>
            <a:t>Berlin</a:t>
          </a:r>
          <a:r>
            <a:rPr lang="es-ES" sz="3200" dirty="0" smtClean="0"/>
            <a:t> Wall (1961)</a:t>
          </a:r>
        </a:p>
      </dgm:t>
    </dgm:pt>
    <dgm:pt modelId="{7A0B99B7-AD3C-4169-8655-6FFB269D35E5}" type="parTrans" cxnId="{B5ECB418-6B2B-4531-865D-E973CB0F8070}">
      <dgm:prSet/>
      <dgm:spPr/>
      <dgm:t>
        <a:bodyPr/>
        <a:lstStyle/>
        <a:p>
          <a:endParaRPr lang="es-ES"/>
        </a:p>
      </dgm:t>
    </dgm:pt>
    <dgm:pt modelId="{0C60FB8D-ADE0-4D95-9739-F9B0D9AE62A6}" type="sibTrans" cxnId="{B5ECB418-6B2B-4531-865D-E973CB0F8070}">
      <dgm:prSet/>
      <dgm:spPr/>
      <dgm:t>
        <a:bodyPr/>
        <a:lstStyle/>
        <a:p>
          <a:endParaRPr lang="es-ES"/>
        </a:p>
      </dgm:t>
    </dgm:pt>
    <dgm:pt modelId="{BD41EDB8-C58E-4DF7-8CD8-E6802D1E1566}">
      <dgm:prSet phldrT="[Texto]" custT="1"/>
      <dgm:spPr>
        <a:solidFill>
          <a:schemeClr val="accent2"/>
        </a:solidFill>
      </dgm:spPr>
      <dgm:t>
        <a:bodyPr/>
        <a:lstStyle/>
        <a:p>
          <a:r>
            <a:rPr lang="es-ES" sz="2400" dirty="0" err="1" smtClean="0"/>
            <a:t>Division</a:t>
          </a:r>
          <a:r>
            <a:rPr lang="es-ES" sz="2400" dirty="0" smtClean="0"/>
            <a:t> of </a:t>
          </a:r>
          <a:r>
            <a:rPr lang="es-ES" sz="2400" dirty="0" err="1" smtClean="0"/>
            <a:t>Germany</a:t>
          </a:r>
          <a:endParaRPr lang="es-ES" sz="2400" dirty="0"/>
        </a:p>
      </dgm:t>
    </dgm:pt>
    <dgm:pt modelId="{531AFC7D-072D-476F-97B1-7C73EF87F665}" type="parTrans" cxnId="{6AF713DC-175A-4E67-AAF4-C167E2FFEFB0}">
      <dgm:prSet/>
      <dgm:spPr/>
      <dgm:t>
        <a:bodyPr/>
        <a:lstStyle/>
        <a:p>
          <a:endParaRPr lang="es-ES"/>
        </a:p>
      </dgm:t>
    </dgm:pt>
    <dgm:pt modelId="{87BAD619-4E91-4938-80EC-725936D651F6}" type="sibTrans" cxnId="{6AF713DC-175A-4E67-AAF4-C167E2FFEFB0}">
      <dgm:prSet/>
      <dgm:spPr/>
      <dgm:t>
        <a:bodyPr/>
        <a:lstStyle/>
        <a:p>
          <a:endParaRPr lang="es-ES"/>
        </a:p>
      </dgm:t>
    </dgm:pt>
    <dgm:pt modelId="{2324FD5D-F4C8-4BF1-BDD0-7FF35EA4E9A8}">
      <dgm:prSet phldrT="[Texto]" custT="1"/>
      <dgm:spPr>
        <a:solidFill>
          <a:schemeClr val="accent2"/>
        </a:solidFill>
      </dgm:spPr>
      <dgm:t>
        <a:bodyPr/>
        <a:lstStyle/>
        <a:p>
          <a:r>
            <a:rPr lang="es-ES" sz="2400" dirty="0" smtClean="0"/>
            <a:t>1951-1958: More </a:t>
          </a:r>
          <a:r>
            <a:rPr lang="es-ES" sz="2400" dirty="0" err="1" smtClean="0"/>
            <a:t>than</a:t>
          </a:r>
          <a:r>
            <a:rPr lang="es-ES" sz="2400" dirty="0" smtClean="0"/>
            <a:t> 2 </a:t>
          </a:r>
          <a:r>
            <a:rPr lang="es-ES" sz="2400" dirty="0" err="1" smtClean="0"/>
            <a:t>million</a:t>
          </a:r>
          <a:r>
            <a:rPr lang="es-ES" sz="2400" dirty="0" smtClean="0"/>
            <a:t> </a:t>
          </a:r>
          <a:r>
            <a:rPr lang="es-ES" sz="2400" dirty="0" err="1" smtClean="0"/>
            <a:t>left</a:t>
          </a:r>
          <a:r>
            <a:rPr lang="es-ES" sz="2400" dirty="0" smtClean="0"/>
            <a:t> GDR (</a:t>
          </a:r>
          <a:r>
            <a:rPr lang="es-ES" sz="2400" dirty="0" err="1" smtClean="0"/>
            <a:t>Communist</a:t>
          </a:r>
          <a:r>
            <a:rPr lang="es-ES" sz="2400" dirty="0" smtClean="0"/>
            <a:t> </a:t>
          </a:r>
          <a:r>
            <a:rPr lang="es-ES" sz="2400" dirty="0" err="1" smtClean="0"/>
            <a:t>Germany</a:t>
          </a:r>
          <a:r>
            <a:rPr lang="es-ES" sz="2400" dirty="0" smtClean="0"/>
            <a:t>), </a:t>
          </a:r>
          <a:r>
            <a:rPr lang="es-ES" sz="2400" dirty="0" err="1" smtClean="0"/>
            <a:t>lots</a:t>
          </a:r>
          <a:r>
            <a:rPr lang="es-ES" sz="2400" dirty="0" smtClean="0"/>
            <a:t> of </a:t>
          </a:r>
          <a:r>
            <a:rPr lang="es-ES" sz="2400" dirty="0" err="1" smtClean="0"/>
            <a:t>them</a:t>
          </a:r>
          <a:r>
            <a:rPr lang="es-ES" sz="2400" dirty="0" smtClean="0"/>
            <a:t> </a:t>
          </a:r>
          <a:r>
            <a:rPr lang="es-ES" sz="2400" dirty="0" err="1" smtClean="0"/>
            <a:t>through</a:t>
          </a:r>
          <a:r>
            <a:rPr lang="es-ES" sz="2400" dirty="0" smtClean="0"/>
            <a:t> </a:t>
          </a:r>
          <a:r>
            <a:rPr lang="es-ES" sz="2400" dirty="0" err="1" smtClean="0"/>
            <a:t>Berlin</a:t>
          </a:r>
          <a:endParaRPr lang="es-ES" sz="2400" dirty="0"/>
        </a:p>
      </dgm:t>
    </dgm:pt>
    <dgm:pt modelId="{BBF5E309-A860-45A3-B81F-84B1D361E08F}" type="parTrans" cxnId="{D863E075-1CF6-4269-820B-BC5C5180DB06}">
      <dgm:prSet/>
      <dgm:spPr/>
      <dgm:t>
        <a:bodyPr/>
        <a:lstStyle/>
        <a:p>
          <a:endParaRPr lang="es-ES"/>
        </a:p>
      </dgm:t>
    </dgm:pt>
    <dgm:pt modelId="{62476623-18A1-4066-A016-538164C8393C}" type="sibTrans" cxnId="{D863E075-1CF6-4269-820B-BC5C5180DB06}">
      <dgm:prSet/>
      <dgm:spPr/>
      <dgm:t>
        <a:bodyPr/>
        <a:lstStyle/>
        <a:p>
          <a:endParaRPr lang="es-ES"/>
        </a:p>
      </dgm:t>
    </dgm:pt>
    <dgm:pt modelId="{129F4789-1E52-48D2-BA25-164533229789}">
      <dgm:prSet phldrT="[Texto]" custT="1"/>
      <dgm:spPr>
        <a:solidFill>
          <a:schemeClr val="accent2"/>
        </a:solidFill>
      </dgm:spPr>
      <dgm:t>
        <a:bodyPr/>
        <a:lstStyle/>
        <a:p>
          <a:endParaRPr lang="es-ES" sz="2400" dirty="0"/>
        </a:p>
      </dgm:t>
    </dgm:pt>
    <dgm:pt modelId="{9A426983-8848-43D2-AEEC-DC9E9D2C9DC3}" type="parTrans" cxnId="{64D3E4CD-A66D-4DEE-852E-7349BB702BBC}">
      <dgm:prSet/>
      <dgm:spPr/>
      <dgm:t>
        <a:bodyPr/>
        <a:lstStyle/>
        <a:p>
          <a:endParaRPr lang="es-ES"/>
        </a:p>
      </dgm:t>
    </dgm:pt>
    <dgm:pt modelId="{883FA7C1-1077-4C85-8967-52D96C90339D}" type="sibTrans" cxnId="{64D3E4CD-A66D-4DEE-852E-7349BB702BBC}">
      <dgm:prSet/>
      <dgm:spPr/>
      <dgm:t>
        <a:bodyPr/>
        <a:lstStyle/>
        <a:p>
          <a:endParaRPr lang="es-ES"/>
        </a:p>
      </dgm:t>
    </dgm:pt>
    <dgm:pt modelId="{54455C66-1EF8-4A9C-A765-A18ADF51516D}">
      <dgm:prSet phldrT="[Texto]" custT="1"/>
      <dgm:spPr>
        <a:solidFill>
          <a:schemeClr val="accent2"/>
        </a:solidFill>
      </dgm:spPr>
      <dgm:t>
        <a:bodyPr/>
        <a:lstStyle/>
        <a:p>
          <a:r>
            <a:rPr lang="es-ES" sz="2400" dirty="0" smtClean="0"/>
            <a:t>1961: </a:t>
          </a:r>
          <a:r>
            <a:rPr lang="es-ES" sz="2400" dirty="0" err="1" smtClean="0"/>
            <a:t>Berlin</a:t>
          </a:r>
          <a:r>
            <a:rPr lang="es-ES" sz="2400" dirty="0" smtClean="0"/>
            <a:t> </a:t>
          </a:r>
          <a:r>
            <a:rPr lang="es-ES" sz="2400" dirty="0" err="1" smtClean="0"/>
            <a:t>was</a:t>
          </a:r>
          <a:r>
            <a:rPr lang="es-ES" sz="2400" dirty="0" smtClean="0"/>
            <a:t> </a:t>
          </a:r>
          <a:r>
            <a:rPr lang="es-ES" sz="2400" dirty="0" err="1" smtClean="0"/>
            <a:t>erected</a:t>
          </a:r>
          <a:r>
            <a:rPr lang="es-ES" sz="2400" dirty="0" smtClean="0"/>
            <a:t> </a:t>
          </a:r>
          <a:endParaRPr lang="es-ES" sz="2400" dirty="0"/>
        </a:p>
      </dgm:t>
    </dgm:pt>
    <dgm:pt modelId="{3792D63F-8425-41E1-8BF1-A23F4A4A1900}" type="parTrans" cxnId="{70DBFB18-FB5E-4FDE-A171-29DDBF246D8C}">
      <dgm:prSet/>
      <dgm:spPr/>
      <dgm:t>
        <a:bodyPr/>
        <a:lstStyle/>
        <a:p>
          <a:endParaRPr lang="es-ES"/>
        </a:p>
      </dgm:t>
    </dgm:pt>
    <dgm:pt modelId="{6862A9A6-A9F0-42BB-949D-6BAF3395537A}" type="sibTrans" cxnId="{70DBFB18-FB5E-4FDE-A171-29DDBF246D8C}">
      <dgm:prSet/>
      <dgm:spPr/>
      <dgm:t>
        <a:bodyPr/>
        <a:lstStyle/>
        <a:p>
          <a:endParaRPr lang="es-ES"/>
        </a:p>
      </dgm:t>
    </dgm:pt>
    <dgm:pt modelId="{0306E707-03F7-4128-8A4A-3387953401FE}">
      <dgm:prSet phldrT="[Texto]" custT="1"/>
      <dgm:spPr>
        <a:solidFill>
          <a:schemeClr val="accent2"/>
        </a:solidFill>
      </dgm:spPr>
      <dgm:t>
        <a:bodyPr/>
        <a:lstStyle/>
        <a:p>
          <a:r>
            <a:rPr lang="es-ES" sz="2400" dirty="0" smtClean="0"/>
            <a:t>West </a:t>
          </a:r>
          <a:r>
            <a:rPr lang="es-ES" sz="2400" dirty="0" err="1" smtClean="0"/>
            <a:t>Berlin</a:t>
          </a:r>
          <a:r>
            <a:rPr lang="es-ES" sz="2400" dirty="0" smtClean="0"/>
            <a:t> </a:t>
          </a:r>
          <a:r>
            <a:rPr lang="es-ES" sz="2400" dirty="0" err="1" smtClean="0"/>
            <a:t>got</a:t>
          </a:r>
          <a:r>
            <a:rPr lang="es-ES" sz="2400" dirty="0" smtClean="0"/>
            <a:t> </a:t>
          </a:r>
          <a:r>
            <a:rPr lang="es-ES" sz="2400" dirty="0" err="1" smtClean="0"/>
            <a:t>completely</a:t>
          </a:r>
          <a:r>
            <a:rPr lang="es-ES" sz="2400" dirty="0" smtClean="0"/>
            <a:t> </a:t>
          </a:r>
          <a:r>
            <a:rPr lang="es-ES" sz="2400" dirty="0" err="1" smtClean="0"/>
            <a:t>isolated</a:t>
          </a:r>
          <a:endParaRPr lang="es-ES" sz="2400" dirty="0"/>
        </a:p>
      </dgm:t>
    </dgm:pt>
    <dgm:pt modelId="{EB1E630B-2916-4F34-A15D-BD69595DF3E3}" type="parTrans" cxnId="{1D5361E5-3D05-4BD8-A709-FF6C14D93821}">
      <dgm:prSet/>
      <dgm:spPr/>
      <dgm:t>
        <a:bodyPr/>
        <a:lstStyle/>
        <a:p>
          <a:endParaRPr lang="es-ES"/>
        </a:p>
      </dgm:t>
    </dgm:pt>
    <dgm:pt modelId="{BD472F46-2FCE-4C52-AE44-D16DD85422A3}" type="sibTrans" cxnId="{1D5361E5-3D05-4BD8-A709-FF6C14D93821}">
      <dgm:prSet/>
      <dgm:spPr/>
      <dgm:t>
        <a:bodyPr/>
        <a:lstStyle/>
        <a:p>
          <a:endParaRPr lang="es-ES"/>
        </a:p>
      </dgm:t>
    </dgm:pt>
    <dgm:pt modelId="{6DEA2749-EC68-4A82-98BB-B426B0E63F6F}">
      <dgm:prSet phldrT="[Texto]" custT="1"/>
      <dgm:spPr>
        <a:solidFill>
          <a:schemeClr val="accent2"/>
        </a:solidFill>
      </dgm:spPr>
      <dgm:t>
        <a:bodyPr/>
        <a:lstStyle/>
        <a:p>
          <a:r>
            <a:rPr lang="es-ES" sz="2400" dirty="0" smtClean="0"/>
            <a:t>Symbol of </a:t>
          </a:r>
          <a:r>
            <a:rPr lang="es-ES" sz="2400" dirty="0" err="1" smtClean="0"/>
            <a:t>the</a:t>
          </a:r>
          <a:r>
            <a:rPr lang="es-ES" sz="2400" dirty="0" smtClean="0"/>
            <a:t> </a:t>
          </a:r>
          <a:r>
            <a:rPr lang="es-ES" sz="2400" dirty="0" err="1" smtClean="0"/>
            <a:t>Cold</a:t>
          </a:r>
          <a:r>
            <a:rPr lang="es-ES" sz="2400" dirty="0" smtClean="0"/>
            <a:t> </a:t>
          </a:r>
          <a:r>
            <a:rPr lang="es-ES" sz="2400" dirty="0" err="1" smtClean="0"/>
            <a:t>War</a:t>
          </a:r>
          <a:endParaRPr lang="es-ES" sz="2400" dirty="0"/>
        </a:p>
      </dgm:t>
    </dgm:pt>
    <dgm:pt modelId="{1811696F-FCBF-4E43-BFA6-F082654F48BD}" type="parTrans" cxnId="{CC73CB69-5AE6-4EF3-923B-5B1EAA002AF4}">
      <dgm:prSet/>
      <dgm:spPr/>
    </dgm:pt>
    <dgm:pt modelId="{A98DEFE1-1B9E-4262-A2AF-5ACA4E69BB44}" type="sibTrans" cxnId="{CC73CB69-5AE6-4EF3-923B-5B1EAA002AF4}">
      <dgm:prSet/>
      <dgm:spPr/>
    </dgm:pt>
    <dgm:pt modelId="{50A224D2-38CB-4E73-B9DD-5BB418FBE843}" type="pres">
      <dgm:prSet presAssocID="{34E1DF1D-45F4-4115-A175-12048C5CE1D8}" presName="linear" presStyleCnt="0">
        <dgm:presLayoutVars>
          <dgm:dir/>
          <dgm:resizeHandles val="exact"/>
        </dgm:presLayoutVars>
      </dgm:prSet>
      <dgm:spPr/>
      <dgm:t>
        <a:bodyPr/>
        <a:lstStyle/>
        <a:p>
          <a:endParaRPr lang="es-ES"/>
        </a:p>
      </dgm:t>
    </dgm:pt>
    <dgm:pt modelId="{AFD475E7-C1B1-4126-828F-CBF3DE99BA2D}" type="pres">
      <dgm:prSet presAssocID="{AC0F2109-29A9-461B-A861-3A0594091BB9}" presName="comp" presStyleCnt="0"/>
      <dgm:spPr/>
    </dgm:pt>
    <dgm:pt modelId="{82E1C52E-ED45-4B6F-BFDC-96C3BD570C5A}" type="pres">
      <dgm:prSet presAssocID="{AC0F2109-29A9-461B-A861-3A0594091BB9}" presName="box" presStyleLbl="node1" presStyleIdx="0" presStyleCnt="1"/>
      <dgm:spPr/>
      <dgm:t>
        <a:bodyPr/>
        <a:lstStyle/>
        <a:p>
          <a:endParaRPr lang="es-ES"/>
        </a:p>
      </dgm:t>
    </dgm:pt>
    <dgm:pt modelId="{60C3E5AF-45D0-40C7-AD00-AC65FF5BB671}" type="pres">
      <dgm:prSet presAssocID="{AC0F2109-29A9-461B-A861-3A0594091BB9}" presName="img" presStyleLbl="fgImgPlace1" presStyleIdx="0" presStyleCnt="1"/>
      <dgm:spPr>
        <a:blipFill rotWithShape="1">
          <a:blip xmlns:r="http://schemas.openxmlformats.org/officeDocument/2006/relationships" r:embed="rId1" cstate="email">
            <a:extLst>
              <a:ext uri="{28A0092B-C50C-407E-A947-70E740481C1C}">
                <a14:useLocalDpi xmlns:a14="http://schemas.microsoft.com/office/drawing/2010/main" xmlns=""/>
              </a:ext>
            </a:extLst>
          </a:blip>
          <a:stretch>
            <a:fillRect/>
          </a:stretch>
        </a:blipFill>
      </dgm:spPr>
      <dgm:t>
        <a:bodyPr/>
        <a:lstStyle/>
        <a:p>
          <a:endParaRPr lang="es-ES"/>
        </a:p>
      </dgm:t>
    </dgm:pt>
    <dgm:pt modelId="{D9994EF5-065D-4D01-B9DF-52F85C8F7762}" type="pres">
      <dgm:prSet presAssocID="{AC0F2109-29A9-461B-A861-3A0594091BB9}" presName="text" presStyleLbl="node1" presStyleIdx="0" presStyleCnt="1">
        <dgm:presLayoutVars>
          <dgm:bulletEnabled val="1"/>
        </dgm:presLayoutVars>
      </dgm:prSet>
      <dgm:spPr/>
      <dgm:t>
        <a:bodyPr/>
        <a:lstStyle/>
        <a:p>
          <a:endParaRPr lang="es-ES"/>
        </a:p>
      </dgm:t>
    </dgm:pt>
  </dgm:ptLst>
  <dgm:cxnLst>
    <dgm:cxn modelId="{A4AD70BC-3FC5-4189-85A0-B31AA4A74E3D}" type="presOf" srcId="{0306E707-03F7-4128-8A4A-3387953401FE}" destId="{82E1C52E-ED45-4B6F-BFDC-96C3BD570C5A}" srcOrd="0" destOrd="4" presId="urn:microsoft.com/office/officeart/2005/8/layout/vList4#17"/>
    <dgm:cxn modelId="{8B8BE456-71E4-4DBC-9F8B-4A78CADE539C}" type="presOf" srcId="{0306E707-03F7-4128-8A4A-3387953401FE}" destId="{D9994EF5-065D-4D01-B9DF-52F85C8F7762}" srcOrd="1" destOrd="4" presId="urn:microsoft.com/office/officeart/2005/8/layout/vList4#17"/>
    <dgm:cxn modelId="{5C52A43C-CCB5-4E4F-8D64-37F41BABA896}" type="presOf" srcId="{BD41EDB8-C58E-4DF7-8CD8-E6802D1E1566}" destId="{82E1C52E-ED45-4B6F-BFDC-96C3BD570C5A}" srcOrd="0" destOrd="1" presId="urn:microsoft.com/office/officeart/2005/8/layout/vList4#17"/>
    <dgm:cxn modelId="{6AF713DC-175A-4E67-AAF4-C167E2FFEFB0}" srcId="{AC0F2109-29A9-461B-A861-3A0594091BB9}" destId="{BD41EDB8-C58E-4DF7-8CD8-E6802D1E1566}" srcOrd="0" destOrd="0" parTransId="{531AFC7D-072D-476F-97B1-7C73EF87F665}" sibTransId="{87BAD619-4E91-4938-80EC-725936D651F6}"/>
    <dgm:cxn modelId="{1D5361E5-3D05-4BD8-A709-FF6C14D93821}" srcId="{AC0F2109-29A9-461B-A861-3A0594091BB9}" destId="{0306E707-03F7-4128-8A4A-3387953401FE}" srcOrd="3" destOrd="0" parTransId="{EB1E630B-2916-4F34-A15D-BD69595DF3E3}" sibTransId="{BD472F46-2FCE-4C52-AE44-D16DD85422A3}"/>
    <dgm:cxn modelId="{65FDA3D6-3031-454F-8A61-6213EB0052FF}" type="presOf" srcId="{AC0F2109-29A9-461B-A861-3A0594091BB9}" destId="{D9994EF5-065D-4D01-B9DF-52F85C8F7762}" srcOrd="1" destOrd="0" presId="urn:microsoft.com/office/officeart/2005/8/layout/vList4#17"/>
    <dgm:cxn modelId="{D415C0FE-8515-423A-A89E-BD89191B71D1}" type="presOf" srcId="{6DEA2749-EC68-4A82-98BB-B426B0E63F6F}" destId="{D9994EF5-065D-4D01-B9DF-52F85C8F7762}" srcOrd="1" destOrd="5" presId="urn:microsoft.com/office/officeart/2005/8/layout/vList4#17"/>
    <dgm:cxn modelId="{6E7BA0D0-94AC-4995-824A-A19FF6A9E7FA}" type="presOf" srcId="{6DEA2749-EC68-4A82-98BB-B426B0E63F6F}" destId="{82E1C52E-ED45-4B6F-BFDC-96C3BD570C5A}" srcOrd="0" destOrd="5" presId="urn:microsoft.com/office/officeart/2005/8/layout/vList4#17"/>
    <dgm:cxn modelId="{A18DD7A1-369E-444A-90C5-B717814FB3B0}" type="presOf" srcId="{2324FD5D-F4C8-4BF1-BDD0-7FF35EA4E9A8}" destId="{D9994EF5-065D-4D01-B9DF-52F85C8F7762}" srcOrd="1" destOrd="2" presId="urn:microsoft.com/office/officeart/2005/8/layout/vList4#17"/>
    <dgm:cxn modelId="{F7A7FC75-043F-4F97-8EC8-617AF26FC3A1}" type="presOf" srcId="{2324FD5D-F4C8-4BF1-BDD0-7FF35EA4E9A8}" destId="{82E1C52E-ED45-4B6F-BFDC-96C3BD570C5A}" srcOrd="0" destOrd="2" presId="urn:microsoft.com/office/officeart/2005/8/layout/vList4#17"/>
    <dgm:cxn modelId="{4E91E2AC-CFDF-4DAE-AB53-7312DD2FA904}" type="presOf" srcId="{129F4789-1E52-48D2-BA25-164533229789}" destId="{D9994EF5-065D-4D01-B9DF-52F85C8F7762}" srcOrd="1" destOrd="6" presId="urn:microsoft.com/office/officeart/2005/8/layout/vList4#17"/>
    <dgm:cxn modelId="{B5ECB418-6B2B-4531-865D-E973CB0F8070}" srcId="{34E1DF1D-45F4-4115-A175-12048C5CE1D8}" destId="{AC0F2109-29A9-461B-A861-3A0594091BB9}" srcOrd="0" destOrd="0" parTransId="{7A0B99B7-AD3C-4169-8655-6FFB269D35E5}" sibTransId="{0C60FB8D-ADE0-4D95-9739-F9B0D9AE62A6}"/>
    <dgm:cxn modelId="{03C37369-BE8E-4CCB-A914-2A696A361456}" type="presOf" srcId="{129F4789-1E52-48D2-BA25-164533229789}" destId="{82E1C52E-ED45-4B6F-BFDC-96C3BD570C5A}" srcOrd="0" destOrd="6" presId="urn:microsoft.com/office/officeart/2005/8/layout/vList4#17"/>
    <dgm:cxn modelId="{F06D9860-CF61-47C4-98A7-041F0CFED053}" type="presOf" srcId="{34E1DF1D-45F4-4115-A175-12048C5CE1D8}" destId="{50A224D2-38CB-4E73-B9DD-5BB418FBE843}" srcOrd="0" destOrd="0" presId="urn:microsoft.com/office/officeart/2005/8/layout/vList4#17"/>
    <dgm:cxn modelId="{01BBFD47-DE8D-47E0-BA9F-75FC2CAE67CC}" type="presOf" srcId="{AC0F2109-29A9-461B-A861-3A0594091BB9}" destId="{82E1C52E-ED45-4B6F-BFDC-96C3BD570C5A}" srcOrd="0" destOrd="0" presId="urn:microsoft.com/office/officeart/2005/8/layout/vList4#17"/>
    <dgm:cxn modelId="{CC73CB69-5AE6-4EF3-923B-5B1EAA002AF4}" srcId="{AC0F2109-29A9-461B-A861-3A0594091BB9}" destId="{6DEA2749-EC68-4A82-98BB-B426B0E63F6F}" srcOrd="4" destOrd="0" parTransId="{1811696F-FCBF-4E43-BFA6-F082654F48BD}" sibTransId="{A98DEFE1-1B9E-4262-A2AF-5ACA4E69BB44}"/>
    <dgm:cxn modelId="{64D3E4CD-A66D-4DEE-852E-7349BB702BBC}" srcId="{AC0F2109-29A9-461B-A861-3A0594091BB9}" destId="{129F4789-1E52-48D2-BA25-164533229789}" srcOrd="5" destOrd="0" parTransId="{9A426983-8848-43D2-AEEC-DC9E9D2C9DC3}" sibTransId="{883FA7C1-1077-4C85-8967-52D96C90339D}"/>
    <dgm:cxn modelId="{D863E075-1CF6-4269-820B-BC5C5180DB06}" srcId="{AC0F2109-29A9-461B-A861-3A0594091BB9}" destId="{2324FD5D-F4C8-4BF1-BDD0-7FF35EA4E9A8}" srcOrd="1" destOrd="0" parTransId="{BBF5E309-A860-45A3-B81F-84B1D361E08F}" sibTransId="{62476623-18A1-4066-A016-538164C8393C}"/>
    <dgm:cxn modelId="{E7C78F5B-5EC7-4100-96D7-6CD7AEB7F20B}" type="presOf" srcId="{54455C66-1EF8-4A9C-A765-A18ADF51516D}" destId="{82E1C52E-ED45-4B6F-BFDC-96C3BD570C5A}" srcOrd="0" destOrd="3" presId="urn:microsoft.com/office/officeart/2005/8/layout/vList4#17"/>
    <dgm:cxn modelId="{379E7579-94C1-42BF-BCC3-EAFDCF878E0E}" type="presOf" srcId="{BD41EDB8-C58E-4DF7-8CD8-E6802D1E1566}" destId="{D9994EF5-065D-4D01-B9DF-52F85C8F7762}" srcOrd="1" destOrd="1" presId="urn:microsoft.com/office/officeart/2005/8/layout/vList4#17"/>
    <dgm:cxn modelId="{1A7183FF-F6BB-443E-9568-F2A5EC24CAEC}" type="presOf" srcId="{54455C66-1EF8-4A9C-A765-A18ADF51516D}" destId="{D9994EF5-065D-4D01-B9DF-52F85C8F7762}" srcOrd="1" destOrd="3" presId="urn:microsoft.com/office/officeart/2005/8/layout/vList4#17"/>
    <dgm:cxn modelId="{70DBFB18-FB5E-4FDE-A171-29DDBF246D8C}" srcId="{AC0F2109-29A9-461B-A861-3A0594091BB9}" destId="{54455C66-1EF8-4A9C-A765-A18ADF51516D}" srcOrd="2" destOrd="0" parTransId="{3792D63F-8425-41E1-8BF1-A23F4A4A1900}" sibTransId="{6862A9A6-A9F0-42BB-949D-6BAF3395537A}"/>
    <dgm:cxn modelId="{8E5F2798-E87A-431C-972F-9ADD44164F04}" type="presParOf" srcId="{50A224D2-38CB-4E73-B9DD-5BB418FBE843}" destId="{AFD475E7-C1B1-4126-828F-CBF3DE99BA2D}" srcOrd="0" destOrd="0" presId="urn:microsoft.com/office/officeart/2005/8/layout/vList4#17"/>
    <dgm:cxn modelId="{93337332-284F-4062-82B4-76B5D3877850}" type="presParOf" srcId="{AFD475E7-C1B1-4126-828F-CBF3DE99BA2D}" destId="{82E1C52E-ED45-4B6F-BFDC-96C3BD570C5A}" srcOrd="0" destOrd="0" presId="urn:microsoft.com/office/officeart/2005/8/layout/vList4#17"/>
    <dgm:cxn modelId="{FBD6233E-480C-47DD-A91F-A6D644FB0CB0}" type="presParOf" srcId="{AFD475E7-C1B1-4126-828F-CBF3DE99BA2D}" destId="{60C3E5AF-45D0-40C7-AD00-AC65FF5BB671}" srcOrd="1" destOrd="0" presId="urn:microsoft.com/office/officeart/2005/8/layout/vList4#17"/>
    <dgm:cxn modelId="{0E29044D-468D-4AF6-9B38-E348EEBF2531}" type="presParOf" srcId="{AFD475E7-C1B1-4126-828F-CBF3DE99BA2D}" destId="{D9994EF5-065D-4D01-B9DF-52F85C8F7762}" srcOrd="2" destOrd="0" presId="urn:microsoft.com/office/officeart/2005/8/layout/vList4#17"/>
  </dgm:cxnLst>
  <dgm:bg>
    <a:solidFill>
      <a:schemeClr val="bg1"/>
    </a:soli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34E1DF1D-45F4-4115-A175-12048C5CE1D8}" type="doc">
      <dgm:prSet loTypeId="urn:microsoft.com/office/officeart/2005/8/layout/vList4#18" loCatId="list" qsTypeId="urn:microsoft.com/office/officeart/2005/8/quickstyle/simple1" qsCatId="simple" csTypeId="urn:microsoft.com/office/officeart/2005/8/colors/accent1_2" csCatId="accent1" phldr="1"/>
      <dgm:spPr/>
      <dgm:t>
        <a:bodyPr/>
        <a:lstStyle/>
        <a:p>
          <a:endParaRPr lang="es-ES"/>
        </a:p>
      </dgm:t>
    </dgm:pt>
    <dgm:pt modelId="{AC0F2109-29A9-461B-A861-3A0594091BB9}">
      <dgm:prSet phldrT="[Texto]"/>
      <dgm:spPr>
        <a:solidFill>
          <a:schemeClr val="accent2"/>
        </a:solidFill>
      </dgm:spPr>
      <dgm:t>
        <a:bodyPr/>
        <a:lstStyle/>
        <a:p>
          <a:r>
            <a:rPr lang="es-ES" sz="3200" dirty="0" smtClean="0"/>
            <a:t>Cuban </a:t>
          </a:r>
          <a:r>
            <a:rPr lang="es-ES" sz="3200" dirty="0" err="1" smtClean="0"/>
            <a:t>Missile</a:t>
          </a:r>
          <a:r>
            <a:rPr lang="es-ES" sz="3200" dirty="0" smtClean="0"/>
            <a:t> Crisis (1962)</a:t>
          </a:r>
        </a:p>
      </dgm:t>
    </dgm:pt>
    <dgm:pt modelId="{7A0B99B7-AD3C-4169-8655-6FFB269D35E5}" type="parTrans" cxnId="{B5ECB418-6B2B-4531-865D-E973CB0F8070}">
      <dgm:prSet/>
      <dgm:spPr/>
      <dgm:t>
        <a:bodyPr/>
        <a:lstStyle/>
        <a:p>
          <a:endParaRPr lang="es-ES"/>
        </a:p>
      </dgm:t>
    </dgm:pt>
    <dgm:pt modelId="{0C60FB8D-ADE0-4D95-9739-F9B0D9AE62A6}" type="sibTrans" cxnId="{B5ECB418-6B2B-4531-865D-E973CB0F8070}">
      <dgm:prSet/>
      <dgm:spPr/>
      <dgm:t>
        <a:bodyPr/>
        <a:lstStyle/>
        <a:p>
          <a:endParaRPr lang="es-ES"/>
        </a:p>
      </dgm:t>
    </dgm:pt>
    <dgm:pt modelId="{BD41EDB8-C58E-4DF7-8CD8-E6802D1E1566}">
      <dgm:prSet phldrT="[Texto]" custT="1"/>
      <dgm:spPr>
        <a:solidFill>
          <a:schemeClr val="accent2"/>
        </a:solidFill>
      </dgm:spPr>
      <dgm:t>
        <a:bodyPr/>
        <a:lstStyle/>
        <a:p>
          <a:r>
            <a:rPr lang="es-ES" sz="2400" dirty="0" smtClean="0"/>
            <a:t>1959, </a:t>
          </a:r>
          <a:r>
            <a:rPr lang="es-ES" sz="2400" dirty="0" err="1" smtClean="0"/>
            <a:t>Castro’s</a:t>
          </a:r>
          <a:r>
            <a:rPr lang="es-ES" sz="2400" dirty="0" smtClean="0"/>
            <a:t> </a:t>
          </a:r>
          <a:r>
            <a:rPr lang="es-ES" sz="2400" dirty="0" err="1" smtClean="0"/>
            <a:t>revolution</a:t>
          </a:r>
          <a:endParaRPr lang="es-ES" sz="2400" dirty="0"/>
        </a:p>
      </dgm:t>
    </dgm:pt>
    <dgm:pt modelId="{531AFC7D-072D-476F-97B1-7C73EF87F665}" type="parTrans" cxnId="{6AF713DC-175A-4E67-AAF4-C167E2FFEFB0}">
      <dgm:prSet/>
      <dgm:spPr/>
      <dgm:t>
        <a:bodyPr/>
        <a:lstStyle/>
        <a:p>
          <a:endParaRPr lang="es-ES"/>
        </a:p>
      </dgm:t>
    </dgm:pt>
    <dgm:pt modelId="{87BAD619-4E91-4938-80EC-725936D651F6}" type="sibTrans" cxnId="{6AF713DC-175A-4E67-AAF4-C167E2FFEFB0}">
      <dgm:prSet/>
      <dgm:spPr/>
      <dgm:t>
        <a:bodyPr/>
        <a:lstStyle/>
        <a:p>
          <a:endParaRPr lang="es-ES"/>
        </a:p>
      </dgm:t>
    </dgm:pt>
    <dgm:pt modelId="{0ECEF1A6-75B0-44C2-BA98-52038DA7E603}">
      <dgm:prSet phldrT="[Texto]" custT="1"/>
      <dgm:spPr>
        <a:solidFill>
          <a:schemeClr val="accent2"/>
        </a:solidFill>
      </dgm:spPr>
      <dgm:t>
        <a:bodyPr/>
        <a:lstStyle/>
        <a:p>
          <a:r>
            <a:rPr lang="en-US" sz="2400" dirty="0" smtClean="0"/>
            <a:t>Pigs’ Bay– Playa </a:t>
          </a:r>
          <a:r>
            <a:rPr lang="en-US" sz="2400" dirty="0" err="1" smtClean="0"/>
            <a:t>Girón</a:t>
          </a:r>
          <a:r>
            <a:rPr lang="en-US" sz="2400" dirty="0" smtClean="0"/>
            <a:t>, 1961: Failed attempt of invading Cuba</a:t>
          </a:r>
          <a:endParaRPr lang="es-ES" sz="2400" dirty="0"/>
        </a:p>
      </dgm:t>
    </dgm:pt>
    <dgm:pt modelId="{BF754695-6FA7-4752-A31C-99C9A64CD784}" type="parTrans" cxnId="{04AE4957-0992-43D9-BADE-26CD91D5C50F}">
      <dgm:prSet/>
      <dgm:spPr/>
      <dgm:t>
        <a:bodyPr/>
        <a:lstStyle/>
        <a:p>
          <a:endParaRPr lang="es-ES"/>
        </a:p>
      </dgm:t>
    </dgm:pt>
    <dgm:pt modelId="{507B0B97-7A0E-47FB-9C24-6E9138B7487E}" type="sibTrans" cxnId="{04AE4957-0992-43D9-BADE-26CD91D5C50F}">
      <dgm:prSet/>
      <dgm:spPr/>
      <dgm:t>
        <a:bodyPr/>
        <a:lstStyle/>
        <a:p>
          <a:endParaRPr lang="es-ES"/>
        </a:p>
      </dgm:t>
    </dgm:pt>
    <dgm:pt modelId="{453CD5AA-261F-4446-B4F7-09A06B86066B}">
      <dgm:prSet phldrT="[Texto]" custT="1"/>
      <dgm:spPr>
        <a:solidFill>
          <a:schemeClr val="accent2"/>
        </a:solidFill>
      </dgm:spPr>
      <dgm:t>
        <a:bodyPr/>
        <a:lstStyle/>
        <a:p>
          <a:r>
            <a:rPr lang="es-ES" sz="2400" dirty="0" smtClean="0"/>
            <a:t>Castro </a:t>
          </a:r>
          <a:r>
            <a:rPr lang="es-ES" sz="2400" dirty="0" err="1" smtClean="0"/>
            <a:t>asked</a:t>
          </a:r>
          <a:r>
            <a:rPr lang="es-ES" sz="2400" dirty="0" smtClean="0"/>
            <a:t> </a:t>
          </a:r>
          <a:r>
            <a:rPr lang="es-ES" sz="2400" dirty="0" err="1" smtClean="0"/>
            <a:t>the</a:t>
          </a:r>
          <a:r>
            <a:rPr lang="es-ES" sz="2400" dirty="0" smtClean="0"/>
            <a:t> URSS </a:t>
          </a:r>
          <a:r>
            <a:rPr lang="es-ES" sz="2400" dirty="0" err="1" smtClean="0"/>
            <a:t>to</a:t>
          </a:r>
          <a:r>
            <a:rPr lang="es-ES" sz="2400" dirty="0" smtClean="0"/>
            <a:t> </a:t>
          </a:r>
          <a:r>
            <a:rPr lang="es-ES" sz="2400" dirty="0" err="1" smtClean="0"/>
            <a:t>deploy</a:t>
          </a:r>
          <a:r>
            <a:rPr lang="es-ES" sz="2400" dirty="0" smtClean="0"/>
            <a:t> </a:t>
          </a:r>
          <a:r>
            <a:rPr lang="es-ES" sz="2400" dirty="0" err="1" smtClean="0"/>
            <a:t>nucelar</a:t>
          </a:r>
          <a:r>
            <a:rPr lang="es-ES" sz="2400" dirty="0" smtClean="0"/>
            <a:t> </a:t>
          </a:r>
          <a:r>
            <a:rPr lang="es-ES" sz="2400" dirty="0" err="1" smtClean="0"/>
            <a:t>missiles</a:t>
          </a:r>
          <a:r>
            <a:rPr lang="es-ES" sz="2400" dirty="0" smtClean="0"/>
            <a:t> in </a:t>
          </a:r>
          <a:r>
            <a:rPr lang="es-ES" sz="2400" dirty="0" err="1" smtClean="0"/>
            <a:t>the</a:t>
          </a:r>
          <a:r>
            <a:rPr lang="es-ES" sz="2400" dirty="0" smtClean="0"/>
            <a:t> </a:t>
          </a:r>
          <a:r>
            <a:rPr lang="es-ES" sz="2400" dirty="0" err="1" smtClean="0"/>
            <a:t>island</a:t>
          </a:r>
          <a:endParaRPr lang="es-ES" sz="2400" dirty="0"/>
        </a:p>
      </dgm:t>
    </dgm:pt>
    <dgm:pt modelId="{8C864FE8-34E1-4522-B3E0-1F66872C5C22}" type="parTrans" cxnId="{E9260BEA-9369-4D7B-86CA-AEA73A4E0C8E}">
      <dgm:prSet/>
      <dgm:spPr/>
      <dgm:t>
        <a:bodyPr/>
        <a:lstStyle/>
        <a:p>
          <a:endParaRPr lang="es-ES"/>
        </a:p>
      </dgm:t>
    </dgm:pt>
    <dgm:pt modelId="{14FDAA1B-B771-4139-8B3A-A19DB5DD0CA5}" type="sibTrans" cxnId="{E9260BEA-9369-4D7B-86CA-AEA73A4E0C8E}">
      <dgm:prSet/>
      <dgm:spPr/>
      <dgm:t>
        <a:bodyPr/>
        <a:lstStyle/>
        <a:p>
          <a:endParaRPr lang="es-ES"/>
        </a:p>
      </dgm:t>
    </dgm:pt>
    <dgm:pt modelId="{91A24576-A5ED-4DA5-9074-6DC797B72424}">
      <dgm:prSet phldrT="[Texto]" custT="1"/>
      <dgm:spPr>
        <a:solidFill>
          <a:schemeClr val="accent2"/>
        </a:solidFill>
      </dgm:spPr>
      <dgm:t>
        <a:bodyPr/>
        <a:lstStyle/>
        <a:p>
          <a:r>
            <a:rPr lang="es-ES" sz="2400" dirty="0" smtClean="0"/>
            <a:t>1963, US </a:t>
          </a:r>
          <a:r>
            <a:rPr lang="es-ES" sz="2400" dirty="0" err="1" smtClean="0"/>
            <a:t>spy</a:t>
          </a:r>
          <a:r>
            <a:rPr lang="es-ES" sz="2400" dirty="0" smtClean="0"/>
            <a:t> planes </a:t>
          </a:r>
          <a:r>
            <a:rPr lang="es-ES" sz="2400" dirty="0" err="1" smtClean="0"/>
            <a:t>discovered</a:t>
          </a:r>
          <a:r>
            <a:rPr lang="es-ES" sz="2400" dirty="0" smtClean="0"/>
            <a:t> </a:t>
          </a:r>
          <a:r>
            <a:rPr lang="es-ES" sz="2400" dirty="0" err="1" smtClean="0"/>
            <a:t>them</a:t>
          </a:r>
          <a:endParaRPr lang="es-ES" sz="2400" dirty="0"/>
        </a:p>
      </dgm:t>
    </dgm:pt>
    <dgm:pt modelId="{F2ACC441-7E3D-4577-A377-DF5F2657365A}" type="parTrans" cxnId="{C583E2B3-A340-4DFF-A234-A420919D69B1}">
      <dgm:prSet/>
      <dgm:spPr/>
    </dgm:pt>
    <dgm:pt modelId="{0F0647F4-D173-4F55-B219-D0369D7FD90C}" type="sibTrans" cxnId="{C583E2B3-A340-4DFF-A234-A420919D69B1}">
      <dgm:prSet/>
      <dgm:spPr/>
    </dgm:pt>
    <dgm:pt modelId="{50A224D2-38CB-4E73-B9DD-5BB418FBE843}" type="pres">
      <dgm:prSet presAssocID="{34E1DF1D-45F4-4115-A175-12048C5CE1D8}" presName="linear" presStyleCnt="0">
        <dgm:presLayoutVars>
          <dgm:dir/>
          <dgm:resizeHandles val="exact"/>
        </dgm:presLayoutVars>
      </dgm:prSet>
      <dgm:spPr/>
      <dgm:t>
        <a:bodyPr/>
        <a:lstStyle/>
        <a:p>
          <a:endParaRPr lang="es-ES"/>
        </a:p>
      </dgm:t>
    </dgm:pt>
    <dgm:pt modelId="{AFD475E7-C1B1-4126-828F-CBF3DE99BA2D}" type="pres">
      <dgm:prSet presAssocID="{AC0F2109-29A9-461B-A861-3A0594091BB9}" presName="comp" presStyleCnt="0"/>
      <dgm:spPr/>
    </dgm:pt>
    <dgm:pt modelId="{82E1C52E-ED45-4B6F-BFDC-96C3BD570C5A}" type="pres">
      <dgm:prSet presAssocID="{AC0F2109-29A9-461B-A861-3A0594091BB9}" presName="box" presStyleLbl="node1" presStyleIdx="0" presStyleCnt="1"/>
      <dgm:spPr/>
      <dgm:t>
        <a:bodyPr/>
        <a:lstStyle/>
        <a:p>
          <a:endParaRPr lang="es-ES"/>
        </a:p>
      </dgm:t>
    </dgm:pt>
    <dgm:pt modelId="{60C3E5AF-45D0-40C7-AD00-AC65FF5BB671}" type="pres">
      <dgm:prSet presAssocID="{AC0F2109-29A9-461B-A861-3A0594091BB9}" presName="img"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xmlns=""/>
              </a:ext>
            </a:extLst>
          </a:blip>
          <a:stretch>
            <a:fillRect/>
          </a:stretch>
        </a:blipFill>
      </dgm:spPr>
      <dgm:t>
        <a:bodyPr/>
        <a:lstStyle/>
        <a:p>
          <a:endParaRPr lang="es-ES"/>
        </a:p>
      </dgm:t>
    </dgm:pt>
    <dgm:pt modelId="{D9994EF5-065D-4D01-B9DF-52F85C8F7762}" type="pres">
      <dgm:prSet presAssocID="{AC0F2109-29A9-461B-A861-3A0594091BB9}" presName="text" presStyleLbl="node1" presStyleIdx="0" presStyleCnt="1">
        <dgm:presLayoutVars>
          <dgm:bulletEnabled val="1"/>
        </dgm:presLayoutVars>
      </dgm:prSet>
      <dgm:spPr/>
      <dgm:t>
        <a:bodyPr/>
        <a:lstStyle/>
        <a:p>
          <a:endParaRPr lang="es-ES"/>
        </a:p>
      </dgm:t>
    </dgm:pt>
  </dgm:ptLst>
  <dgm:cxnLst>
    <dgm:cxn modelId="{E9260BEA-9369-4D7B-86CA-AEA73A4E0C8E}" srcId="{AC0F2109-29A9-461B-A861-3A0594091BB9}" destId="{453CD5AA-261F-4446-B4F7-09A06B86066B}" srcOrd="2" destOrd="0" parTransId="{8C864FE8-34E1-4522-B3E0-1F66872C5C22}" sibTransId="{14FDAA1B-B771-4139-8B3A-A19DB5DD0CA5}"/>
    <dgm:cxn modelId="{A03CCB4B-D44B-49AD-864F-A1860A53CF7E}" type="presOf" srcId="{AC0F2109-29A9-461B-A861-3A0594091BB9}" destId="{D9994EF5-065D-4D01-B9DF-52F85C8F7762}" srcOrd="1" destOrd="0" presId="urn:microsoft.com/office/officeart/2005/8/layout/vList4#18"/>
    <dgm:cxn modelId="{8E6A69D3-88E0-4725-9E43-C89A5149124B}" type="presOf" srcId="{34E1DF1D-45F4-4115-A175-12048C5CE1D8}" destId="{50A224D2-38CB-4E73-B9DD-5BB418FBE843}" srcOrd="0" destOrd="0" presId="urn:microsoft.com/office/officeart/2005/8/layout/vList4#18"/>
    <dgm:cxn modelId="{31B2E79C-2B93-4CC8-A1C4-81B1F4AD8CAF}" type="presOf" srcId="{0ECEF1A6-75B0-44C2-BA98-52038DA7E603}" destId="{D9994EF5-065D-4D01-B9DF-52F85C8F7762}" srcOrd="1" destOrd="2" presId="urn:microsoft.com/office/officeart/2005/8/layout/vList4#18"/>
    <dgm:cxn modelId="{04AE4957-0992-43D9-BADE-26CD91D5C50F}" srcId="{AC0F2109-29A9-461B-A861-3A0594091BB9}" destId="{0ECEF1A6-75B0-44C2-BA98-52038DA7E603}" srcOrd="1" destOrd="0" parTransId="{BF754695-6FA7-4752-A31C-99C9A64CD784}" sibTransId="{507B0B97-7A0E-47FB-9C24-6E9138B7487E}"/>
    <dgm:cxn modelId="{6AF713DC-175A-4E67-AAF4-C167E2FFEFB0}" srcId="{AC0F2109-29A9-461B-A861-3A0594091BB9}" destId="{BD41EDB8-C58E-4DF7-8CD8-E6802D1E1566}" srcOrd="0" destOrd="0" parTransId="{531AFC7D-072D-476F-97B1-7C73EF87F665}" sibTransId="{87BAD619-4E91-4938-80EC-725936D651F6}"/>
    <dgm:cxn modelId="{B5557560-4163-4743-98D8-57C98D05AC2E}" type="presOf" srcId="{453CD5AA-261F-4446-B4F7-09A06B86066B}" destId="{82E1C52E-ED45-4B6F-BFDC-96C3BD570C5A}" srcOrd="0" destOrd="3" presId="urn:microsoft.com/office/officeart/2005/8/layout/vList4#18"/>
    <dgm:cxn modelId="{5E916852-E368-4C41-AFD5-45EECA3053E1}" type="presOf" srcId="{91A24576-A5ED-4DA5-9074-6DC797B72424}" destId="{D9994EF5-065D-4D01-B9DF-52F85C8F7762}" srcOrd="1" destOrd="4" presId="urn:microsoft.com/office/officeart/2005/8/layout/vList4#18"/>
    <dgm:cxn modelId="{7F4C0625-2027-4440-BA4B-45C1F1B01CC4}" type="presOf" srcId="{BD41EDB8-C58E-4DF7-8CD8-E6802D1E1566}" destId="{D9994EF5-065D-4D01-B9DF-52F85C8F7762}" srcOrd="1" destOrd="1" presId="urn:microsoft.com/office/officeart/2005/8/layout/vList4#18"/>
    <dgm:cxn modelId="{CAFB1617-441C-43D3-9246-F8FFB4249DBC}" type="presOf" srcId="{91A24576-A5ED-4DA5-9074-6DC797B72424}" destId="{82E1C52E-ED45-4B6F-BFDC-96C3BD570C5A}" srcOrd="0" destOrd="4" presId="urn:microsoft.com/office/officeart/2005/8/layout/vList4#18"/>
    <dgm:cxn modelId="{B5ECB418-6B2B-4531-865D-E973CB0F8070}" srcId="{34E1DF1D-45F4-4115-A175-12048C5CE1D8}" destId="{AC0F2109-29A9-461B-A861-3A0594091BB9}" srcOrd="0" destOrd="0" parTransId="{7A0B99B7-AD3C-4169-8655-6FFB269D35E5}" sibTransId="{0C60FB8D-ADE0-4D95-9739-F9B0D9AE62A6}"/>
    <dgm:cxn modelId="{6F5709FB-39F5-4EF9-A316-FF2662395AD5}" type="presOf" srcId="{453CD5AA-261F-4446-B4F7-09A06B86066B}" destId="{D9994EF5-065D-4D01-B9DF-52F85C8F7762}" srcOrd="1" destOrd="3" presId="urn:microsoft.com/office/officeart/2005/8/layout/vList4#18"/>
    <dgm:cxn modelId="{3A2F48F4-5533-42D4-A426-F5A200EA75D8}" type="presOf" srcId="{BD41EDB8-C58E-4DF7-8CD8-E6802D1E1566}" destId="{82E1C52E-ED45-4B6F-BFDC-96C3BD570C5A}" srcOrd="0" destOrd="1" presId="urn:microsoft.com/office/officeart/2005/8/layout/vList4#18"/>
    <dgm:cxn modelId="{BB565D1F-49F8-4E58-91DE-7D96A075FB0B}" type="presOf" srcId="{AC0F2109-29A9-461B-A861-3A0594091BB9}" destId="{82E1C52E-ED45-4B6F-BFDC-96C3BD570C5A}" srcOrd="0" destOrd="0" presId="urn:microsoft.com/office/officeart/2005/8/layout/vList4#18"/>
    <dgm:cxn modelId="{19063AAD-45BF-4848-A202-F830B830E422}" type="presOf" srcId="{0ECEF1A6-75B0-44C2-BA98-52038DA7E603}" destId="{82E1C52E-ED45-4B6F-BFDC-96C3BD570C5A}" srcOrd="0" destOrd="2" presId="urn:microsoft.com/office/officeart/2005/8/layout/vList4#18"/>
    <dgm:cxn modelId="{C583E2B3-A340-4DFF-A234-A420919D69B1}" srcId="{AC0F2109-29A9-461B-A861-3A0594091BB9}" destId="{91A24576-A5ED-4DA5-9074-6DC797B72424}" srcOrd="3" destOrd="0" parTransId="{F2ACC441-7E3D-4577-A377-DF5F2657365A}" sibTransId="{0F0647F4-D173-4F55-B219-D0369D7FD90C}"/>
    <dgm:cxn modelId="{A1F438DA-C180-4DF5-BE12-13C227312293}" type="presParOf" srcId="{50A224D2-38CB-4E73-B9DD-5BB418FBE843}" destId="{AFD475E7-C1B1-4126-828F-CBF3DE99BA2D}" srcOrd="0" destOrd="0" presId="urn:microsoft.com/office/officeart/2005/8/layout/vList4#18"/>
    <dgm:cxn modelId="{0783CD0A-1F5E-4797-AC0E-424FBB013E49}" type="presParOf" srcId="{AFD475E7-C1B1-4126-828F-CBF3DE99BA2D}" destId="{82E1C52E-ED45-4B6F-BFDC-96C3BD570C5A}" srcOrd="0" destOrd="0" presId="urn:microsoft.com/office/officeart/2005/8/layout/vList4#18"/>
    <dgm:cxn modelId="{6400956C-E578-4C00-A27D-56B9785C3A79}" type="presParOf" srcId="{AFD475E7-C1B1-4126-828F-CBF3DE99BA2D}" destId="{60C3E5AF-45D0-40C7-AD00-AC65FF5BB671}" srcOrd="1" destOrd="0" presId="urn:microsoft.com/office/officeart/2005/8/layout/vList4#18"/>
    <dgm:cxn modelId="{3325D842-551B-48C1-B5CC-4F1407FC70E7}" type="presParOf" srcId="{AFD475E7-C1B1-4126-828F-CBF3DE99BA2D}" destId="{D9994EF5-065D-4D01-B9DF-52F85C8F7762}" srcOrd="2" destOrd="0" presId="urn:microsoft.com/office/officeart/2005/8/layout/vList4#18"/>
  </dgm:cxnLst>
  <dgm:bg>
    <a:solidFill>
      <a:schemeClr val="bg1"/>
    </a:soli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34E1DF1D-45F4-4115-A175-12048C5CE1D8}" type="doc">
      <dgm:prSet loTypeId="urn:microsoft.com/office/officeart/2005/8/layout/vList4#19" loCatId="list" qsTypeId="urn:microsoft.com/office/officeart/2005/8/quickstyle/simple1" qsCatId="simple" csTypeId="urn:microsoft.com/office/officeart/2005/8/colors/accent1_2" csCatId="accent1" phldr="1"/>
      <dgm:spPr/>
      <dgm:t>
        <a:bodyPr/>
        <a:lstStyle/>
        <a:p>
          <a:endParaRPr lang="es-ES"/>
        </a:p>
      </dgm:t>
    </dgm:pt>
    <dgm:pt modelId="{AC0F2109-29A9-461B-A861-3A0594091BB9}">
      <dgm:prSet phldrT="[Texto]"/>
      <dgm:spPr>
        <a:solidFill>
          <a:schemeClr val="accent2"/>
        </a:solidFill>
      </dgm:spPr>
      <dgm:t>
        <a:bodyPr/>
        <a:lstStyle/>
        <a:p>
          <a:r>
            <a:rPr lang="es-ES" sz="3200" dirty="0" smtClean="0"/>
            <a:t>Cuban </a:t>
          </a:r>
          <a:r>
            <a:rPr lang="es-ES" sz="3200" dirty="0" err="1" smtClean="0"/>
            <a:t>Missile</a:t>
          </a:r>
          <a:r>
            <a:rPr lang="es-ES" sz="3200" dirty="0" smtClean="0"/>
            <a:t> Crisis (1962)</a:t>
          </a:r>
        </a:p>
      </dgm:t>
    </dgm:pt>
    <dgm:pt modelId="{7A0B99B7-AD3C-4169-8655-6FFB269D35E5}" type="parTrans" cxnId="{B5ECB418-6B2B-4531-865D-E973CB0F8070}">
      <dgm:prSet/>
      <dgm:spPr/>
      <dgm:t>
        <a:bodyPr/>
        <a:lstStyle/>
        <a:p>
          <a:endParaRPr lang="es-ES"/>
        </a:p>
      </dgm:t>
    </dgm:pt>
    <dgm:pt modelId="{0C60FB8D-ADE0-4D95-9739-F9B0D9AE62A6}" type="sibTrans" cxnId="{B5ECB418-6B2B-4531-865D-E973CB0F8070}">
      <dgm:prSet/>
      <dgm:spPr/>
      <dgm:t>
        <a:bodyPr/>
        <a:lstStyle/>
        <a:p>
          <a:endParaRPr lang="es-ES"/>
        </a:p>
      </dgm:t>
    </dgm:pt>
    <dgm:pt modelId="{BD41EDB8-C58E-4DF7-8CD8-E6802D1E1566}">
      <dgm:prSet phldrT="[Texto]" custT="1"/>
      <dgm:spPr>
        <a:solidFill>
          <a:schemeClr val="accent2"/>
        </a:solidFill>
      </dgm:spPr>
      <dgm:t>
        <a:bodyPr/>
        <a:lstStyle/>
        <a:p>
          <a:r>
            <a:rPr lang="es-ES" sz="2000" dirty="0" err="1" smtClean="0"/>
            <a:t>Kennedy’s</a:t>
          </a:r>
          <a:r>
            <a:rPr lang="es-ES" sz="2000" dirty="0" smtClean="0"/>
            <a:t> </a:t>
          </a:r>
          <a:r>
            <a:rPr lang="es-ES" sz="2000" dirty="0" err="1" smtClean="0"/>
            <a:t>reaction</a:t>
          </a:r>
          <a:r>
            <a:rPr lang="es-ES" sz="2000" dirty="0" smtClean="0"/>
            <a:t>: </a:t>
          </a:r>
          <a:r>
            <a:rPr lang="es-ES" sz="2000" dirty="0" err="1" smtClean="0"/>
            <a:t>blockade</a:t>
          </a:r>
          <a:r>
            <a:rPr lang="es-ES" sz="2000" dirty="0" smtClean="0"/>
            <a:t> of </a:t>
          </a:r>
          <a:r>
            <a:rPr lang="es-ES" sz="2000" dirty="0" err="1" smtClean="0"/>
            <a:t>the</a:t>
          </a:r>
          <a:r>
            <a:rPr lang="es-ES" sz="2000" dirty="0" smtClean="0"/>
            <a:t> </a:t>
          </a:r>
          <a:r>
            <a:rPr lang="es-ES" sz="2000" dirty="0" err="1" smtClean="0"/>
            <a:t>island</a:t>
          </a:r>
          <a:endParaRPr lang="es-ES" sz="2000" dirty="0"/>
        </a:p>
      </dgm:t>
    </dgm:pt>
    <dgm:pt modelId="{531AFC7D-072D-476F-97B1-7C73EF87F665}" type="parTrans" cxnId="{6AF713DC-175A-4E67-AAF4-C167E2FFEFB0}">
      <dgm:prSet/>
      <dgm:spPr/>
      <dgm:t>
        <a:bodyPr/>
        <a:lstStyle/>
        <a:p>
          <a:endParaRPr lang="es-ES"/>
        </a:p>
      </dgm:t>
    </dgm:pt>
    <dgm:pt modelId="{87BAD619-4E91-4938-80EC-725936D651F6}" type="sibTrans" cxnId="{6AF713DC-175A-4E67-AAF4-C167E2FFEFB0}">
      <dgm:prSet/>
      <dgm:spPr/>
      <dgm:t>
        <a:bodyPr/>
        <a:lstStyle/>
        <a:p>
          <a:endParaRPr lang="es-ES"/>
        </a:p>
      </dgm:t>
    </dgm:pt>
    <dgm:pt modelId="{1DA98361-7D85-4D6A-827D-675A6FA38BDA}">
      <dgm:prSet phldrT="[Texto]" custT="1"/>
      <dgm:spPr>
        <a:solidFill>
          <a:schemeClr val="accent2"/>
        </a:solidFill>
      </dgm:spPr>
      <dgm:t>
        <a:bodyPr/>
        <a:lstStyle/>
        <a:p>
          <a:r>
            <a:rPr lang="es-ES" sz="2000" dirty="0" smtClean="0"/>
            <a:t>US </a:t>
          </a:r>
          <a:r>
            <a:rPr lang="es-ES" sz="2000" dirty="0" err="1" smtClean="0"/>
            <a:t>proclaimed</a:t>
          </a:r>
          <a:r>
            <a:rPr lang="es-ES" sz="2000" dirty="0" smtClean="0"/>
            <a:t> </a:t>
          </a:r>
          <a:r>
            <a:rPr lang="es-ES" sz="2000" dirty="0" err="1" smtClean="0"/>
            <a:t>that</a:t>
          </a:r>
          <a:r>
            <a:rPr lang="es-ES" sz="2000" dirty="0" smtClean="0"/>
            <a:t> </a:t>
          </a:r>
          <a:r>
            <a:rPr lang="es-ES" sz="2000" dirty="0" err="1" smtClean="0"/>
            <a:t>its</a:t>
          </a:r>
          <a:r>
            <a:rPr lang="es-ES" sz="2000" dirty="0" smtClean="0"/>
            <a:t> </a:t>
          </a:r>
          <a:r>
            <a:rPr lang="es-ES" sz="2000" dirty="0" err="1" smtClean="0"/>
            <a:t>navy</a:t>
          </a:r>
          <a:r>
            <a:rPr lang="es-ES" sz="2000" dirty="0" smtClean="0"/>
            <a:t> </a:t>
          </a:r>
          <a:r>
            <a:rPr lang="es-ES" sz="2000" dirty="0" err="1" smtClean="0"/>
            <a:t>will</a:t>
          </a:r>
          <a:r>
            <a:rPr lang="es-ES" sz="2000" dirty="0" smtClean="0"/>
            <a:t> </a:t>
          </a:r>
          <a:r>
            <a:rPr lang="es-ES" sz="2000" dirty="0" err="1" smtClean="0"/>
            <a:t>prevent</a:t>
          </a:r>
          <a:r>
            <a:rPr lang="es-ES" sz="2000" dirty="0" smtClean="0"/>
            <a:t> </a:t>
          </a:r>
          <a:r>
            <a:rPr lang="es-ES" sz="2000" dirty="0" err="1" smtClean="0"/>
            <a:t>any</a:t>
          </a:r>
          <a:r>
            <a:rPr lang="es-ES" sz="2000" dirty="0" smtClean="0"/>
            <a:t> Soviet </a:t>
          </a:r>
          <a:r>
            <a:rPr lang="es-ES" sz="2000" dirty="0" err="1" smtClean="0"/>
            <a:t>ship</a:t>
          </a:r>
          <a:r>
            <a:rPr lang="es-ES" sz="2000" dirty="0" smtClean="0"/>
            <a:t> </a:t>
          </a:r>
          <a:r>
            <a:rPr lang="es-ES" sz="2000" dirty="0" err="1" smtClean="0"/>
            <a:t>from</a:t>
          </a:r>
          <a:r>
            <a:rPr lang="es-ES" sz="2000" dirty="0" smtClean="0"/>
            <a:t> </a:t>
          </a:r>
          <a:r>
            <a:rPr lang="es-ES" sz="2000" dirty="0" err="1" smtClean="0"/>
            <a:t>getting</a:t>
          </a:r>
          <a:r>
            <a:rPr lang="es-ES" sz="2000" dirty="0" smtClean="0"/>
            <a:t> </a:t>
          </a:r>
          <a:r>
            <a:rPr lang="es-ES" sz="2000" dirty="0" err="1" smtClean="0"/>
            <a:t>to</a:t>
          </a:r>
          <a:r>
            <a:rPr lang="es-ES" sz="2000" dirty="0" smtClean="0"/>
            <a:t> Cuba</a:t>
          </a:r>
          <a:endParaRPr lang="es-ES" sz="2000" dirty="0"/>
        </a:p>
      </dgm:t>
    </dgm:pt>
    <dgm:pt modelId="{2CD2E636-F71E-4DF8-BC73-2CEC8C2ACE0F}" type="parTrans" cxnId="{A359EB46-6649-42CA-A460-740C77164E83}">
      <dgm:prSet/>
      <dgm:spPr/>
    </dgm:pt>
    <dgm:pt modelId="{C18108E2-5332-4633-A434-91A69602C4ED}" type="sibTrans" cxnId="{A359EB46-6649-42CA-A460-740C77164E83}">
      <dgm:prSet/>
      <dgm:spPr/>
    </dgm:pt>
    <dgm:pt modelId="{14BBE636-652C-457A-890C-A3C59D4CEFB8}">
      <dgm:prSet phldrT="[Texto]" custT="1"/>
      <dgm:spPr>
        <a:solidFill>
          <a:schemeClr val="accent2"/>
        </a:solidFill>
      </dgm:spPr>
      <dgm:t>
        <a:bodyPr/>
        <a:lstStyle/>
        <a:p>
          <a:r>
            <a:rPr lang="es-ES" sz="2000" dirty="0" err="1" smtClean="0"/>
            <a:t>The</a:t>
          </a:r>
          <a:r>
            <a:rPr lang="es-ES" sz="2000" dirty="0" smtClean="0"/>
            <a:t> </a:t>
          </a:r>
          <a:r>
            <a:rPr lang="es-ES" sz="2000" dirty="0" err="1" smtClean="0"/>
            <a:t>moment</a:t>
          </a:r>
          <a:r>
            <a:rPr lang="es-ES" sz="2000" dirty="0" smtClean="0"/>
            <a:t> </a:t>
          </a:r>
          <a:r>
            <a:rPr lang="es-ES" sz="2000" dirty="0" err="1" smtClean="0"/>
            <a:t>the</a:t>
          </a:r>
          <a:r>
            <a:rPr lang="es-ES" sz="2000" dirty="0" smtClean="0"/>
            <a:t> </a:t>
          </a:r>
          <a:r>
            <a:rPr lang="es-ES" sz="2000" dirty="0" err="1" smtClean="0"/>
            <a:t>world</a:t>
          </a:r>
          <a:r>
            <a:rPr lang="es-ES" sz="2000" dirty="0" smtClean="0"/>
            <a:t> </a:t>
          </a:r>
          <a:r>
            <a:rPr lang="es-ES" sz="2000" dirty="0" err="1" smtClean="0"/>
            <a:t>was</a:t>
          </a:r>
          <a:r>
            <a:rPr lang="es-ES" sz="2000" dirty="0" smtClean="0"/>
            <a:t> </a:t>
          </a:r>
          <a:r>
            <a:rPr lang="es-ES" sz="2000" dirty="0" err="1" smtClean="0"/>
            <a:t>closest</a:t>
          </a:r>
          <a:r>
            <a:rPr lang="es-ES" sz="2000" dirty="0" smtClean="0"/>
            <a:t> </a:t>
          </a:r>
          <a:r>
            <a:rPr lang="es-ES" sz="2000" dirty="0" err="1" smtClean="0"/>
            <a:t>to</a:t>
          </a:r>
          <a:r>
            <a:rPr lang="es-ES" sz="2000" dirty="0" smtClean="0"/>
            <a:t> a nuclear </a:t>
          </a:r>
          <a:r>
            <a:rPr lang="es-ES" sz="2000" dirty="0" err="1" smtClean="0"/>
            <a:t>war</a:t>
          </a:r>
          <a:endParaRPr lang="es-ES" sz="2000" dirty="0"/>
        </a:p>
      </dgm:t>
    </dgm:pt>
    <dgm:pt modelId="{D5097242-6746-4832-82C1-5F302E60D060}" type="parTrans" cxnId="{E9AC727E-310C-4A78-B761-A849452E66B9}">
      <dgm:prSet/>
      <dgm:spPr/>
    </dgm:pt>
    <dgm:pt modelId="{2AB6B3BA-C992-40DA-BFE7-AD91C2160A30}" type="sibTrans" cxnId="{E9AC727E-310C-4A78-B761-A849452E66B9}">
      <dgm:prSet/>
      <dgm:spPr/>
    </dgm:pt>
    <dgm:pt modelId="{1C2C9476-5181-4137-8590-B75E70A43460}">
      <dgm:prSet phldrT="[Texto]" custT="1"/>
      <dgm:spPr>
        <a:solidFill>
          <a:schemeClr val="accent2"/>
        </a:solidFill>
      </dgm:spPr>
      <dgm:t>
        <a:bodyPr/>
        <a:lstStyle/>
        <a:p>
          <a:r>
            <a:rPr lang="es-ES" sz="2000" dirty="0" err="1" smtClean="0"/>
            <a:t>Finally</a:t>
          </a:r>
          <a:r>
            <a:rPr lang="es-ES" sz="2000" dirty="0" smtClean="0"/>
            <a:t>, </a:t>
          </a:r>
          <a:r>
            <a:rPr lang="es-ES" sz="2000" dirty="0" err="1" smtClean="0"/>
            <a:t>the</a:t>
          </a:r>
          <a:r>
            <a:rPr lang="es-ES" sz="2000" dirty="0" smtClean="0"/>
            <a:t> Soviets </a:t>
          </a:r>
          <a:r>
            <a:rPr lang="es-ES" sz="2000" dirty="0" err="1" smtClean="0"/>
            <a:t>withdraw</a:t>
          </a:r>
          <a:r>
            <a:rPr lang="es-ES" sz="2000" dirty="0" smtClean="0"/>
            <a:t> </a:t>
          </a:r>
          <a:r>
            <a:rPr lang="es-ES" sz="2000" dirty="0" err="1" smtClean="0"/>
            <a:t>the</a:t>
          </a:r>
          <a:r>
            <a:rPr lang="es-ES" sz="2000" dirty="0" smtClean="0"/>
            <a:t> </a:t>
          </a:r>
          <a:r>
            <a:rPr lang="es-ES" sz="2000" dirty="0" err="1" smtClean="0"/>
            <a:t>missiles</a:t>
          </a:r>
          <a:r>
            <a:rPr lang="es-ES" sz="2000" dirty="0" smtClean="0"/>
            <a:t> </a:t>
          </a:r>
          <a:r>
            <a:rPr lang="es-ES" sz="2000" dirty="0" err="1" smtClean="0"/>
            <a:t>from</a:t>
          </a:r>
          <a:r>
            <a:rPr lang="es-ES" sz="2000" dirty="0" smtClean="0"/>
            <a:t> Cuba and </a:t>
          </a:r>
          <a:r>
            <a:rPr lang="es-ES" sz="2000" dirty="0" err="1" smtClean="0"/>
            <a:t>the</a:t>
          </a:r>
          <a:r>
            <a:rPr lang="es-ES" sz="2000" dirty="0" smtClean="0"/>
            <a:t> USA </a:t>
          </a:r>
          <a:r>
            <a:rPr lang="es-ES" sz="2000" dirty="0" err="1" smtClean="0"/>
            <a:t>from</a:t>
          </a:r>
          <a:r>
            <a:rPr lang="es-ES" sz="2000" dirty="0" smtClean="0"/>
            <a:t> </a:t>
          </a:r>
          <a:r>
            <a:rPr lang="es-ES" sz="2000" dirty="0" err="1" smtClean="0"/>
            <a:t>Turkey</a:t>
          </a:r>
          <a:endParaRPr lang="es-ES" sz="2000" dirty="0"/>
        </a:p>
      </dgm:t>
    </dgm:pt>
    <dgm:pt modelId="{065843FC-2A71-474C-AA5A-33ED8553036E}" type="parTrans" cxnId="{D51C449B-7A4C-4F83-A06E-47E8F4F54A49}">
      <dgm:prSet/>
      <dgm:spPr/>
    </dgm:pt>
    <dgm:pt modelId="{0ECF0C7E-DF74-44C9-B297-B0AE5E1F247F}" type="sibTrans" cxnId="{D51C449B-7A4C-4F83-A06E-47E8F4F54A49}">
      <dgm:prSet/>
      <dgm:spPr/>
    </dgm:pt>
    <dgm:pt modelId="{50A224D2-38CB-4E73-B9DD-5BB418FBE843}" type="pres">
      <dgm:prSet presAssocID="{34E1DF1D-45F4-4115-A175-12048C5CE1D8}" presName="linear" presStyleCnt="0">
        <dgm:presLayoutVars>
          <dgm:dir/>
          <dgm:resizeHandles val="exact"/>
        </dgm:presLayoutVars>
      </dgm:prSet>
      <dgm:spPr/>
      <dgm:t>
        <a:bodyPr/>
        <a:lstStyle/>
        <a:p>
          <a:endParaRPr lang="es-ES"/>
        </a:p>
      </dgm:t>
    </dgm:pt>
    <dgm:pt modelId="{AFD475E7-C1B1-4126-828F-CBF3DE99BA2D}" type="pres">
      <dgm:prSet presAssocID="{AC0F2109-29A9-461B-A861-3A0594091BB9}" presName="comp" presStyleCnt="0"/>
      <dgm:spPr/>
    </dgm:pt>
    <dgm:pt modelId="{82E1C52E-ED45-4B6F-BFDC-96C3BD570C5A}" type="pres">
      <dgm:prSet presAssocID="{AC0F2109-29A9-461B-A861-3A0594091BB9}" presName="box" presStyleLbl="node1" presStyleIdx="0" presStyleCnt="1"/>
      <dgm:spPr/>
      <dgm:t>
        <a:bodyPr/>
        <a:lstStyle/>
        <a:p>
          <a:endParaRPr lang="es-ES"/>
        </a:p>
      </dgm:t>
    </dgm:pt>
    <dgm:pt modelId="{60C3E5AF-45D0-40C7-AD00-AC65FF5BB671}" type="pres">
      <dgm:prSet presAssocID="{AC0F2109-29A9-461B-A861-3A0594091BB9}" presName="img" presStyleLbl="fgImgPlace1" presStyleIdx="0" presStyleCnt="1"/>
      <dgm:spPr>
        <a:blipFill rotWithShape="1">
          <a:blip xmlns:r="http://schemas.openxmlformats.org/officeDocument/2006/relationships" r:embed="rId1" cstate="email">
            <a:extLst>
              <a:ext uri="{28A0092B-C50C-407E-A947-70E740481C1C}">
                <a14:useLocalDpi xmlns:a14="http://schemas.microsoft.com/office/drawing/2010/main" xmlns=""/>
              </a:ext>
            </a:extLst>
          </a:blip>
          <a:stretch>
            <a:fillRect/>
          </a:stretch>
        </a:blipFill>
      </dgm:spPr>
      <dgm:t>
        <a:bodyPr/>
        <a:lstStyle/>
        <a:p>
          <a:endParaRPr lang="es-ES"/>
        </a:p>
      </dgm:t>
    </dgm:pt>
    <dgm:pt modelId="{D9994EF5-065D-4D01-B9DF-52F85C8F7762}" type="pres">
      <dgm:prSet presAssocID="{AC0F2109-29A9-461B-A861-3A0594091BB9}" presName="text" presStyleLbl="node1" presStyleIdx="0" presStyleCnt="1">
        <dgm:presLayoutVars>
          <dgm:bulletEnabled val="1"/>
        </dgm:presLayoutVars>
      </dgm:prSet>
      <dgm:spPr/>
      <dgm:t>
        <a:bodyPr/>
        <a:lstStyle/>
        <a:p>
          <a:endParaRPr lang="es-ES"/>
        </a:p>
      </dgm:t>
    </dgm:pt>
  </dgm:ptLst>
  <dgm:cxnLst>
    <dgm:cxn modelId="{BCD8F2EB-82B7-4A24-84B7-7D22A87AEE0C}" type="presOf" srcId="{AC0F2109-29A9-461B-A861-3A0594091BB9}" destId="{D9994EF5-065D-4D01-B9DF-52F85C8F7762}" srcOrd="1" destOrd="0" presId="urn:microsoft.com/office/officeart/2005/8/layout/vList4#19"/>
    <dgm:cxn modelId="{6AF713DC-175A-4E67-AAF4-C167E2FFEFB0}" srcId="{AC0F2109-29A9-461B-A861-3A0594091BB9}" destId="{BD41EDB8-C58E-4DF7-8CD8-E6802D1E1566}" srcOrd="0" destOrd="0" parTransId="{531AFC7D-072D-476F-97B1-7C73EF87F665}" sibTransId="{87BAD619-4E91-4938-80EC-725936D651F6}"/>
    <dgm:cxn modelId="{E9AC727E-310C-4A78-B761-A849452E66B9}" srcId="{AC0F2109-29A9-461B-A861-3A0594091BB9}" destId="{14BBE636-652C-457A-890C-A3C59D4CEFB8}" srcOrd="2" destOrd="0" parTransId="{D5097242-6746-4832-82C1-5F302E60D060}" sibTransId="{2AB6B3BA-C992-40DA-BFE7-AD91C2160A30}"/>
    <dgm:cxn modelId="{E9688C9B-905D-4E72-AE91-1221DFA5A041}" type="presOf" srcId="{BD41EDB8-C58E-4DF7-8CD8-E6802D1E1566}" destId="{D9994EF5-065D-4D01-B9DF-52F85C8F7762}" srcOrd="1" destOrd="1" presId="urn:microsoft.com/office/officeart/2005/8/layout/vList4#19"/>
    <dgm:cxn modelId="{B5ECB418-6B2B-4531-865D-E973CB0F8070}" srcId="{34E1DF1D-45F4-4115-A175-12048C5CE1D8}" destId="{AC0F2109-29A9-461B-A861-3A0594091BB9}" srcOrd="0" destOrd="0" parTransId="{7A0B99B7-AD3C-4169-8655-6FFB269D35E5}" sibTransId="{0C60FB8D-ADE0-4D95-9739-F9B0D9AE62A6}"/>
    <dgm:cxn modelId="{394622C6-B273-4F6D-92A9-1B2CC17DB469}" type="presOf" srcId="{AC0F2109-29A9-461B-A861-3A0594091BB9}" destId="{82E1C52E-ED45-4B6F-BFDC-96C3BD570C5A}" srcOrd="0" destOrd="0" presId="urn:microsoft.com/office/officeart/2005/8/layout/vList4#19"/>
    <dgm:cxn modelId="{E1E89449-7B98-4803-8B85-36AC5DBFD65E}" type="presOf" srcId="{34E1DF1D-45F4-4115-A175-12048C5CE1D8}" destId="{50A224D2-38CB-4E73-B9DD-5BB418FBE843}" srcOrd="0" destOrd="0" presId="urn:microsoft.com/office/officeart/2005/8/layout/vList4#19"/>
    <dgm:cxn modelId="{066C7DB3-FA6F-4ACE-807A-15E6A9747C61}" type="presOf" srcId="{1C2C9476-5181-4137-8590-B75E70A43460}" destId="{D9994EF5-065D-4D01-B9DF-52F85C8F7762}" srcOrd="1" destOrd="4" presId="urn:microsoft.com/office/officeart/2005/8/layout/vList4#19"/>
    <dgm:cxn modelId="{1168238F-0F37-44A5-820F-BD613E69345A}" type="presOf" srcId="{1C2C9476-5181-4137-8590-B75E70A43460}" destId="{82E1C52E-ED45-4B6F-BFDC-96C3BD570C5A}" srcOrd="0" destOrd="4" presId="urn:microsoft.com/office/officeart/2005/8/layout/vList4#19"/>
    <dgm:cxn modelId="{D51C449B-7A4C-4F83-A06E-47E8F4F54A49}" srcId="{AC0F2109-29A9-461B-A861-3A0594091BB9}" destId="{1C2C9476-5181-4137-8590-B75E70A43460}" srcOrd="3" destOrd="0" parTransId="{065843FC-2A71-474C-AA5A-33ED8553036E}" sibTransId="{0ECF0C7E-DF74-44C9-B297-B0AE5E1F247F}"/>
    <dgm:cxn modelId="{DC878927-693E-441A-810F-AE08A112B5B5}" type="presOf" srcId="{14BBE636-652C-457A-890C-A3C59D4CEFB8}" destId="{D9994EF5-065D-4D01-B9DF-52F85C8F7762}" srcOrd="1" destOrd="3" presId="urn:microsoft.com/office/officeart/2005/8/layout/vList4#19"/>
    <dgm:cxn modelId="{6A4D1468-7DAF-4B10-916F-741C745FA398}" type="presOf" srcId="{1DA98361-7D85-4D6A-827D-675A6FA38BDA}" destId="{82E1C52E-ED45-4B6F-BFDC-96C3BD570C5A}" srcOrd="0" destOrd="2" presId="urn:microsoft.com/office/officeart/2005/8/layout/vList4#19"/>
    <dgm:cxn modelId="{19835A4E-5B76-4E23-994C-C8D7BD7E6B8A}" type="presOf" srcId="{14BBE636-652C-457A-890C-A3C59D4CEFB8}" destId="{82E1C52E-ED45-4B6F-BFDC-96C3BD570C5A}" srcOrd="0" destOrd="3" presId="urn:microsoft.com/office/officeart/2005/8/layout/vList4#19"/>
    <dgm:cxn modelId="{A359EB46-6649-42CA-A460-740C77164E83}" srcId="{AC0F2109-29A9-461B-A861-3A0594091BB9}" destId="{1DA98361-7D85-4D6A-827D-675A6FA38BDA}" srcOrd="1" destOrd="0" parTransId="{2CD2E636-F71E-4DF8-BC73-2CEC8C2ACE0F}" sibTransId="{C18108E2-5332-4633-A434-91A69602C4ED}"/>
    <dgm:cxn modelId="{39BAF186-F638-4D18-97F4-74F0B11075D3}" type="presOf" srcId="{1DA98361-7D85-4D6A-827D-675A6FA38BDA}" destId="{D9994EF5-065D-4D01-B9DF-52F85C8F7762}" srcOrd="1" destOrd="2" presId="urn:microsoft.com/office/officeart/2005/8/layout/vList4#19"/>
    <dgm:cxn modelId="{40D76ED7-1FC2-49AF-ADB9-62E47F2982F4}" type="presOf" srcId="{BD41EDB8-C58E-4DF7-8CD8-E6802D1E1566}" destId="{82E1C52E-ED45-4B6F-BFDC-96C3BD570C5A}" srcOrd="0" destOrd="1" presId="urn:microsoft.com/office/officeart/2005/8/layout/vList4#19"/>
    <dgm:cxn modelId="{B65C4C06-CBF7-4ABE-9DD8-82B6FB6D968B}" type="presParOf" srcId="{50A224D2-38CB-4E73-B9DD-5BB418FBE843}" destId="{AFD475E7-C1B1-4126-828F-CBF3DE99BA2D}" srcOrd="0" destOrd="0" presId="urn:microsoft.com/office/officeart/2005/8/layout/vList4#19"/>
    <dgm:cxn modelId="{E62301FC-E2AA-459C-A86F-5984EEBC7BAE}" type="presParOf" srcId="{AFD475E7-C1B1-4126-828F-CBF3DE99BA2D}" destId="{82E1C52E-ED45-4B6F-BFDC-96C3BD570C5A}" srcOrd="0" destOrd="0" presId="urn:microsoft.com/office/officeart/2005/8/layout/vList4#19"/>
    <dgm:cxn modelId="{9A7ECD0B-F2B9-4457-A0D1-B72E49C87487}" type="presParOf" srcId="{AFD475E7-C1B1-4126-828F-CBF3DE99BA2D}" destId="{60C3E5AF-45D0-40C7-AD00-AC65FF5BB671}" srcOrd="1" destOrd="0" presId="urn:microsoft.com/office/officeart/2005/8/layout/vList4#19"/>
    <dgm:cxn modelId="{F0B3825F-21CF-4235-B664-3E7D81D6FCCD}" type="presParOf" srcId="{AFD475E7-C1B1-4126-828F-CBF3DE99BA2D}" destId="{D9994EF5-065D-4D01-B9DF-52F85C8F7762}" srcOrd="2" destOrd="0" presId="urn:microsoft.com/office/officeart/2005/8/layout/vList4#19"/>
  </dgm:cxnLst>
  <dgm:bg>
    <a:solidFill>
      <a:schemeClr val="bg1"/>
    </a:soli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34E1DF1D-45F4-4115-A175-12048C5CE1D8}" type="doc">
      <dgm:prSet loTypeId="urn:microsoft.com/office/officeart/2005/8/layout/vList4#20" loCatId="list" qsTypeId="urn:microsoft.com/office/officeart/2005/8/quickstyle/simple1" qsCatId="simple" csTypeId="urn:microsoft.com/office/officeart/2005/8/colors/accent1_2" csCatId="accent1" phldr="1"/>
      <dgm:spPr/>
      <dgm:t>
        <a:bodyPr/>
        <a:lstStyle/>
        <a:p>
          <a:endParaRPr lang="es-ES"/>
        </a:p>
      </dgm:t>
    </dgm:pt>
    <dgm:pt modelId="{AC0F2109-29A9-461B-A861-3A0594091BB9}">
      <dgm:prSet phldrT="[Texto]"/>
      <dgm:spPr>
        <a:solidFill>
          <a:schemeClr val="accent2"/>
        </a:solidFill>
      </dgm:spPr>
      <dgm:t>
        <a:bodyPr/>
        <a:lstStyle/>
        <a:p>
          <a:r>
            <a:rPr lang="es-ES" sz="3200" dirty="0" err="1" smtClean="0"/>
            <a:t>The</a:t>
          </a:r>
          <a:r>
            <a:rPr lang="es-ES" sz="3200" dirty="0" smtClean="0"/>
            <a:t> </a:t>
          </a:r>
          <a:r>
            <a:rPr lang="es-ES" sz="3200" dirty="0" err="1" smtClean="0"/>
            <a:t>end</a:t>
          </a:r>
          <a:r>
            <a:rPr lang="es-ES" sz="3200" dirty="0" smtClean="0"/>
            <a:t> of </a:t>
          </a:r>
          <a:r>
            <a:rPr lang="es-ES" sz="3200" dirty="0" err="1" smtClean="0"/>
            <a:t>the</a:t>
          </a:r>
          <a:r>
            <a:rPr lang="es-ES" sz="3200" dirty="0" smtClean="0"/>
            <a:t> Sino-Soviet Alliance, 1962</a:t>
          </a:r>
        </a:p>
      </dgm:t>
    </dgm:pt>
    <dgm:pt modelId="{7A0B99B7-AD3C-4169-8655-6FFB269D35E5}" type="parTrans" cxnId="{B5ECB418-6B2B-4531-865D-E973CB0F8070}">
      <dgm:prSet/>
      <dgm:spPr/>
      <dgm:t>
        <a:bodyPr/>
        <a:lstStyle/>
        <a:p>
          <a:endParaRPr lang="es-ES"/>
        </a:p>
      </dgm:t>
    </dgm:pt>
    <dgm:pt modelId="{0C60FB8D-ADE0-4D95-9739-F9B0D9AE62A6}" type="sibTrans" cxnId="{B5ECB418-6B2B-4531-865D-E973CB0F8070}">
      <dgm:prSet/>
      <dgm:spPr/>
      <dgm:t>
        <a:bodyPr/>
        <a:lstStyle/>
        <a:p>
          <a:endParaRPr lang="es-ES"/>
        </a:p>
      </dgm:t>
    </dgm:pt>
    <dgm:pt modelId="{BD41EDB8-C58E-4DF7-8CD8-E6802D1E1566}">
      <dgm:prSet phldrT="[Texto]" custT="1"/>
      <dgm:spPr>
        <a:solidFill>
          <a:schemeClr val="accent2"/>
        </a:solidFill>
      </dgm:spPr>
      <dgm:t>
        <a:bodyPr/>
        <a:lstStyle/>
        <a:p>
          <a:r>
            <a:rPr lang="es-ES" sz="2400" dirty="0" err="1" smtClean="0"/>
            <a:t>Both</a:t>
          </a:r>
          <a:r>
            <a:rPr lang="es-ES" sz="2400" dirty="0" smtClean="0"/>
            <a:t> </a:t>
          </a:r>
          <a:r>
            <a:rPr lang="es-ES" sz="2400" dirty="0" err="1" smtClean="0"/>
            <a:t>communist</a:t>
          </a:r>
          <a:r>
            <a:rPr lang="es-ES" sz="2400" dirty="0" smtClean="0"/>
            <a:t> </a:t>
          </a:r>
          <a:r>
            <a:rPr lang="es-ES" sz="2400" dirty="0" err="1" smtClean="0"/>
            <a:t>powers</a:t>
          </a:r>
          <a:r>
            <a:rPr lang="es-ES" sz="2400" dirty="0" smtClean="0"/>
            <a:t> </a:t>
          </a:r>
          <a:r>
            <a:rPr lang="es-ES" sz="2400" dirty="0" err="1" smtClean="0"/>
            <a:t>broke</a:t>
          </a:r>
          <a:r>
            <a:rPr lang="es-ES" sz="2400" dirty="0" smtClean="0"/>
            <a:t> </a:t>
          </a:r>
          <a:r>
            <a:rPr lang="es-ES" sz="2400" dirty="0" err="1" smtClean="0"/>
            <a:t>relations</a:t>
          </a:r>
          <a:r>
            <a:rPr lang="es-ES" sz="2400" dirty="0" smtClean="0"/>
            <a:t> </a:t>
          </a:r>
          <a:endParaRPr lang="es-ES" sz="2400" dirty="0"/>
        </a:p>
      </dgm:t>
    </dgm:pt>
    <dgm:pt modelId="{531AFC7D-072D-476F-97B1-7C73EF87F665}" type="parTrans" cxnId="{6AF713DC-175A-4E67-AAF4-C167E2FFEFB0}">
      <dgm:prSet/>
      <dgm:spPr/>
      <dgm:t>
        <a:bodyPr/>
        <a:lstStyle/>
        <a:p>
          <a:endParaRPr lang="es-ES"/>
        </a:p>
      </dgm:t>
    </dgm:pt>
    <dgm:pt modelId="{87BAD619-4E91-4938-80EC-725936D651F6}" type="sibTrans" cxnId="{6AF713DC-175A-4E67-AAF4-C167E2FFEFB0}">
      <dgm:prSet/>
      <dgm:spPr/>
      <dgm:t>
        <a:bodyPr/>
        <a:lstStyle/>
        <a:p>
          <a:endParaRPr lang="es-ES"/>
        </a:p>
      </dgm:t>
    </dgm:pt>
    <dgm:pt modelId="{5F910446-5370-4359-9740-668FCCD3D407}">
      <dgm:prSet phldrT="[Texto]" custT="1"/>
      <dgm:spPr>
        <a:solidFill>
          <a:schemeClr val="accent2"/>
        </a:solidFill>
      </dgm:spPr>
      <dgm:t>
        <a:bodyPr/>
        <a:lstStyle/>
        <a:p>
          <a:r>
            <a:rPr lang="es-ES" sz="2400" dirty="0" smtClean="0"/>
            <a:t>A </a:t>
          </a:r>
          <a:r>
            <a:rPr lang="es-ES" sz="2400" dirty="0" err="1" smtClean="0"/>
            <a:t>long</a:t>
          </a:r>
          <a:r>
            <a:rPr lang="es-ES" sz="2400" dirty="0" smtClean="0"/>
            <a:t> </a:t>
          </a:r>
          <a:r>
            <a:rPr lang="es-ES" sz="2400" dirty="0" err="1" smtClean="0"/>
            <a:t>enemity</a:t>
          </a:r>
          <a:r>
            <a:rPr lang="es-ES" sz="2400" dirty="0" smtClean="0"/>
            <a:t> </a:t>
          </a:r>
          <a:r>
            <a:rPr lang="es-ES" sz="2400" dirty="0" err="1" smtClean="0"/>
            <a:t>started</a:t>
          </a:r>
          <a:endParaRPr lang="es-ES" sz="2400" dirty="0"/>
        </a:p>
      </dgm:t>
    </dgm:pt>
    <dgm:pt modelId="{7BBF2975-B9F3-4C4E-91CC-887A4815D21B}" type="parTrans" cxnId="{7559369C-853F-4CEF-BD97-B00CD30847ED}">
      <dgm:prSet/>
      <dgm:spPr/>
      <dgm:t>
        <a:bodyPr/>
        <a:lstStyle/>
        <a:p>
          <a:endParaRPr lang="es-ES"/>
        </a:p>
      </dgm:t>
    </dgm:pt>
    <dgm:pt modelId="{04FE077C-34B2-498C-A176-848DD2B157D8}" type="sibTrans" cxnId="{7559369C-853F-4CEF-BD97-B00CD30847ED}">
      <dgm:prSet/>
      <dgm:spPr/>
      <dgm:t>
        <a:bodyPr/>
        <a:lstStyle/>
        <a:p>
          <a:endParaRPr lang="es-ES"/>
        </a:p>
      </dgm:t>
    </dgm:pt>
    <dgm:pt modelId="{1ABA9A36-EF23-4147-9668-CD32EA95AF44}">
      <dgm:prSet phldrT="[Texto]" custT="1"/>
      <dgm:spPr>
        <a:solidFill>
          <a:schemeClr val="accent2"/>
        </a:solidFill>
      </dgm:spPr>
      <dgm:t>
        <a:bodyPr/>
        <a:lstStyle/>
        <a:p>
          <a:r>
            <a:rPr lang="es-ES" sz="2400" dirty="0" smtClean="0"/>
            <a:t>Great </a:t>
          </a:r>
          <a:r>
            <a:rPr lang="es-ES" sz="2400" dirty="0" err="1" smtClean="0"/>
            <a:t>news</a:t>
          </a:r>
          <a:r>
            <a:rPr lang="es-ES" sz="2400" dirty="0" smtClean="0"/>
            <a:t> </a:t>
          </a:r>
          <a:r>
            <a:rPr lang="es-ES" sz="2400" dirty="0" err="1" smtClean="0"/>
            <a:t>for</a:t>
          </a:r>
          <a:r>
            <a:rPr lang="es-ES" sz="2400" dirty="0" smtClean="0"/>
            <a:t> </a:t>
          </a:r>
          <a:r>
            <a:rPr lang="es-ES" sz="2400" dirty="0" err="1" smtClean="0"/>
            <a:t>the</a:t>
          </a:r>
          <a:r>
            <a:rPr lang="es-ES" sz="2400" dirty="0" smtClean="0"/>
            <a:t> US and </a:t>
          </a:r>
          <a:r>
            <a:rPr lang="es-ES" sz="2400" dirty="0" err="1" smtClean="0"/>
            <a:t>the</a:t>
          </a:r>
          <a:r>
            <a:rPr lang="es-ES" sz="2400" dirty="0" smtClean="0"/>
            <a:t> western bloc</a:t>
          </a:r>
          <a:endParaRPr lang="es-ES" sz="2400" dirty="0"/>
        </a:p>
      </dgm:t>
    </dgm:pt>
    <dgm:pt modelId="{7875DD42-1F3D-4A2F-8AC8-317E08AA16AE}" type="parTrans" cxnId="{E81EF73A-E064-4DF7-BF23-4FF32F337D61}">
      <dgm:prSet/>
      <dgm:spPr/>
      <dgm:t>
        <a:bodyPr/>
        <a:lstStyle/>
        <a:p>
          <a:endParaRPr lang="es-ES"/>
        </a:p>
      </dgm:t>
    </dgm:pt>
    <dgm:pt modelId="{B4487065-5CB2-4CFF-97F5-7769077B8550}" type="sibTrans" cxnId="{E81EF73A-E064-4DF7-BF23-4FF32F337D61}">
      <dgm:prSet/>
      <dgm:spPr/>
      <dgm:t>
        <a:bodyPr/>
        <a:lstStyle/>
        <a:p>
          <a:endParaRPr lang="es-ES"/>
        </a:p>
      </dgm:t>
    </dgm:pt>
    <dgm:pt modelId="{F66CDC07-26FB-40ED-AA67-8DCEE437F648}">
      <dgm:prSet phldrT="[Texto]" custT="1"/>
      <dgm:spPr>
        <a:solidFill>
          <a:schemeClr val="accent2"/>
        </a:solidFill>
      </dgm:spPr>
      <dgm:t>
        <a:bodyPr/>
        <a:lstStyle/>
        <a:p>
          <a:r>
            <a:rPr lang="es-ES" sz="2400" dirty="0" err="1" smtClean="0"/>
            <a:t>Ideological</a:t>
          </a:r>
          <a:r>
            <a:rPr lang="es-ES" sz="2400" dirty="0" smtClean="0"/>
            <a:t> and </a:t>
          </a:r>
          <a:r>
            <a:rPr lang="es-ES" sz="2400" dirty="0" err="1" smtClean="0"/>
            <a:t>strategic</a:t>
          </a:r>
          <a:r>
            <a:rPr lang="es-ES" sz="2400" dirty="0" smtClean="0"/>
            <a:t> </a:t>
          </a:r>
          <a:r>
            <a:rPr lang="es-ES" sz="2400" dirty="0" err="1" smtClean="0"/>
            <a:t>differences</a:t>
          </a:r>
          <a:endParaRPr lang="es-ES" sz="2400" dirty="0"/>
        </a:p>
      </dgm:t>
    </dgm:pt>
    <dgm:pt modelId="{3D75A624-4CB1-4873-B092-A94B8C48C939}" type="parTrans" cxnId="{E1E5877B-42D5-4737-8006-534C12009F6E}">
      <dgm:prSet/>
      <dgm:spPr/>
      <dgm:t>
        <a:bodyPr/>
        <a:lstStyle/>
        <a:p>
          <a:endParaRPr lang="es-ES"/>
        </a:p>
      </dgm:t>
    </dgm:pt>
    <dgm:pt modelId="{8C035BC1-A786-41A0-B7E9-AA5D2DE42EA2}" type="sibTrans" cxnId="{E1E5877B-42D5-4737-8006-534C12009F6E}">
      <dgm:prSet/>
      <dgm:spPr/>
      <dgm:t>
        <a:bodyPr/>
        <a:lstStyle/>
        <a:p>
          <a:endParaRPr lang="es-ES"/>
        </a:p>
      </dgm:t>
    </dgm:pt>
    <dgm:pt modelId="{50A224D2-38CB-4E73-B9DD-5BB418FBE843}" type="pres">
      <dgm:prSet presAssocID="{34E1DF1D-45F4-4115-A175-12048C5CE1D8}" presName="linear" presStyleCnt="0">
        <dgm:presLayoutVars>
          <dgm:dir/>
          <dgm:resizeHandles val="exact"/>
        </dgm:presLayoutVars>
      </dgm:prSet>
      <dgm:spPr/>
      <dgm:t>
        <a:bodyPr/>
        <a:lstStyle/>
        <a:p>
          <a:endParaRPr lang="es-ES"/>
        </a:p>
      </dgm:t>
    </dgm:pt>
    <dgm:pt modelId="{AFD475E7-C1B1-4126-828F-CBF3DE99BA2D}" type="pres">
      <dgm:prSet presAssocID="{AC0F2109-29A9-461B-A861-3A0594091BB9}" presName="comp" presStyleCnt="0"/>
      <dgm:spPr/>
    </dgm:pt>
    <dgm:pt modelId="{82E1C52E-ED45-4B6F-BFDC-96C3BD570C5A}" type="pres">
      <dgm:prSet presAssocID="{AC0F2109-29A9-461B-A861-3A0594091BB9}" presName="box" presStyleLbl="node1" presStyleIdx="0" presStyleCnt="1"/>
      <dgm:spPr/>
      <dgm:t>
        <a:bodyPr/>
        <a:lstStyle/>
        <a:p>
          <a:endParaRPr lang="es-ES"/>
        </a:p>
      </dgm:t>
    </dgm:pt>
    <dgm:pt modelId="{60C3E5AF-45D0-40C7-AD00-AC65FF5BB671}" type="pres">
      <dgm:prSet presAssocID="{AC0F2109-29A9-461B-A861-3A0594091BB9}" presName="img" presStyleLbl="fgImgPlace1" presStyleIdx="0" presStyleCnt="1"/>
      <dgm:spPr>
        <a:blipFill rotWithShape="1">
          <a:blip xmlns:r="http://schemas.openxmlformats.org/officeDocument/2006/relationships" r:embed="rId1" cstate="email">
            <a:extLst>
              <a:ext uri="{28A0092B-C50C-407E-A947-70E740481C1C}">
                <a14:useLocalDpi xmlns:a14="http://schemas.microsoft.com/office/drawing/2010/main" xmlns=""/>
              </a:ext>
            </a:extLst>
          </a:blip>
          <a:stretch>
            <a:fillRect/>
          </a:stretch>
        </a:blipFill>
      </dgm:spPr>
      <dgm:t>
        <a:bodyPr/>
        <a:lstStyle/>
        <a:p>
          <a:endParaRPr lang="es-ES"/>
        </a:p>
      </dgm:t>
    </dgm:pt>
    <dgm:pt modelId="{D9994EF5-065D-4D01-B9DF-52F85C8F7762}" type="pres">
      <dgm:prSet presAssocID="{AC0F2109-29A9-461B-A861-3A0594091BB9}" presName="text" presStyleLbl="node1" presStyleIdx="0" presStyleCnt="1">
        <dgm:presLayoutVars>
          <dgm:bulletEnabled val="1"/>
        </dgm:presLayoutVars>
      </dgm:prSet>
      <dgm:spPr/>
      <dgm:t>
        <a:bodyPr/>
        <a:lstStyle/>
        <a:p>
          <a:endParaRPr lang="es-ES"/>
        </a:p>
      </dgm:t>
    </dgm:pt>
  </dgm:ptLst>
  <dgm:cxnLst>
    <dgm:cxn modelId="{7559369C-853F-4CEF-BD97-B00CD30847ED}" srcId="{AC0F2109-29A9-461B-A861-3A0594091BB9}" destId="{5F910446-5370-4359-9740-668FCCD3D407}" srcOrd="1" destOrd="0" parTransId="{7BBF2975-B9F3-4C4E-91CC-887A4815D21B}" sibTransId="{04FE077C-34B2-498C-A176-848DD2B157D8}"/>
    <dgm:cxn modelId="{6AF713DC-175A-4E67-AAF4-C167E2FFEFB0}" srcId="{AC0F2109-29A9-461B-A861-3A0594091BB9}" destId="{BD41EDB8-C58E-4DF7-8CD8-E6802D1E1566}" srcOrd="0" destOrd="0" parTransId="{531AFC7D-072D-476F-97B1-7C73EF87F665}" sibTransId="{87BAD619-4E91-4938-80EC-725936D651F6}"/>
    <dgm:cxn modelId="{86C95D8B-E72D-4D95-A465-F5ACDD3E40F0}" type="presOf" srcId="{AC0F2109-29A9-461B-A861-3A0594091BB9}" destId="{82E1C52E-ED45-4B6F-BFDC-96C3BD570C5A}" srcOrd="0" destOrd="0" presId="urn:microsoft.com/office/officeart/2005/8/layout/vList4#20"/>
    <dgm:cxn modelId="{2A6B6936-642E-451C-BC02-0503E1219341}" type="presOf" srcId="{AC0F2109-29A9-461B-A861-3A0594091BB9}" destId="{D9994EF5-065D-4D01-B9DF-52F85C8F7762}" srcOrd="1" destOrd="0" presId="urn:microsoft.com/office/officeart/2005/8/layout/vList4#20"/>
    <dgm:cxn modelId="{C34353D7-22D7-44E3-9B6B-E0A3F021BDC3}" type="presOf" srcId="{1ABA9A36-EF23-4147-9668-CD32EA95AF44}" destId="{D9994EF5-065D-4D01-B9DF-52F85C8F7762}" srcOrd="1" destOrd="4" presId="urn:microsoft.com/office/officeart/2005/8/layout/vList4#20"/>
    <dgm:cxn modelId="{0A15BBA1-097E-48B0-BBA3-AE2D4A6F19C0}" type="presOf" srcId="{5F910446-5370-4359-9740-668FCCD3D407}" destId="{D9994EF5-065D-4D01-B9DF-52F85C8F7762}" srcOrd="1" destOrd="2" presId="urn:microsoft.com/office/officeart/2005/8/layout/vList4#20"/>
    <dgm:cxn modelId="{54E28264-65B6-4359-871F-0BF4C983DEA3}" type="presOf" srcId="{F66CDC07-26FB-40ED-AA67-8DCEE437F648}" destId="{D9994EF5-065D-4D01-B9DF-52F85C8F7762}" srcOrd="1" destOrd="3" presId="urn:microsoft.com/office/officeart/2005/8/layout/vList4#20"/>
    <dgm:cxn modelId="{B5ECB418-6B2B-4531-865D-E973CB0F8070}" srcId="{34E1DF1D-45F4-4115-A175-12048C5CE1D8}" destId="{AC0F2109-29A9-461B-A861-3A0594091BB9}" srcOrd="0" destOrd="0" parTransId="{7A0B99B7-AD3C-4169-8655-6FFB269D35E5}" sibTransId="{0C60FB8D-ADE0-4D95-9739-F9B0D9AE62A6}"/>
    <dgm:cxn modelId="{5DF91462-4B4B-4527-8BA8-215A55B8723B}" type="presOf" srcId="{F66CDC07-26FB-40ED-AA67-8DCEE437F648}" destId="{82E1C52E-ED45-4B6F-BFDC-96C3BD570C5A}" srcOrd="0" destOrd="3" presId="urn:microsoft.com/office/officeart/2005/8/layout/vList4#20"/>
    <dgm:cxn modelId="{E1E5877B-42D5-4737-8006-534C12009F6E}" srcId="{AC0F2109-29A9-461B-A861-3A0594091BB9}" destId="{F66CDC07-26FB-40ED-AA67-8DCEE437F648}" srcOrd="2" destOrd="0" parTransId="{3D75A624-4CB1-4873-B092-A94B8C48C939}" sibTransId="{8C035BC1-A786-41A0-B7E9-AA5D2DE42EA2}"/>
    <dgm:cxn modelId="{0A6D41CB-0E51-4B23-8DAD-A30268A9AE3B}" type="presOf" srcId="{BD41EDB8-C58E-4DF7-8CD8-E6802D1E1566}" destId="{82E1C52E-ED45-4B6F-BFDC-96C3BD570C5A}" srcOrd="0" destOrd="1" presId="urn:microsoft.com/office/officeart/2005/8/layout/vList4#20"/>
    <dgm:cxn modelId="{7ACBD6BB-B79E-483C-8513-1491510E5B0B}" type="presOf" srcId="{1ABA9A36-EF23-4147-9668-CD32EA95AF44}" destId="{82E1C52E-ED45-4B6F-BFDC-96C3BD570C5A}" srcOrd="0" destOrd="4" presId="urn:microsoft.com/office/officeart/2005/8/layout/vList4#20"/>
    <dgm:cxn modelId="{B84D5C3B-48F9-4CE0-A321-8A7A923F2488}" type="presOf" srcId="{34E1DF1D-45F4-4115-A175-12048C5CE1D8}" destId="{50A224D2-38CB-4E73-B9DD-5BB418FBE843}" srcOrd="0" destOrd="0" presId="urn:microsoft.com/office/officeart/2005/8/layout/vList4#20"/>
    <dgm:cxn modelId="{E81EF73A-E064-4DF7-BF23-4FF32F337D61}" srcId="{AC0F2109-29A9-461B-A861-3A0594091BB9}" destId="{1ABA9A36-EF23-4147-9668-CD32EA95AF44}" srcOrd="3" destOrd="0" parTransId="{7875DD42-1F3D-4A2F-8AC8-317E08AA16AE}" sibTransId="{B4487065-5CB2-4CFF-97F5-7769077B8550}"/>
    <dgm:cxn modelId="{BFEF7C71-9BB5-449C-A96B-3677FDAD19BA}" type="presOf" srcId="{5F910446-5370-4359-9740-668FCCD3D407}" destId="{82E1C52E-ED45-4B6F-BFDC-96C3BD570C5A}" srcOrd="0" destOrd="2" presId="urn:microsoft.com/office/officeart/2005/8/layout/vList4#20"/>
    <dgm:cxn modelId="{81CED182-494D-4AD1-B8C9-8B492C8CCC6F}" type="presOf" srcId="{BD41EDB8-C58E-4DF7-8CD8-E6802D1E1566}" destId="{D9994EF5-065D-4D01-B9DF-52F85C8F7762}" srcOrd="1" destOrd="1" presId="urn:microsoft.com/office/officeart/2005/8/layout/vList4#20"/>
    <dgm:cxn modelId="{BE521A67-73DC-41D6-8390-33AF522B6C87}" type="presParOf" srcId="{50A224D2-38CB-4E73-B9DD-5BB418FBE843}" destId="{AFD475E7-C1B1-4126-828F-CBF3DE99BA2D}" srcOrd="0" destOrd="0" presId="urn:microsoft.com/office/officeart/2005/8/layout/vList4#20"/>
    <dgm:cxn modelId="{FAD2C219-01F9-480B-AB23-E6DCE4A6C557}" type="presParOf" srcId="{AFD475E7-C1B1-4126-828F-CBF3DE99BA2D}" destId="{82E1C52E-ED45-4B6F-BFDC-96C3BD570C5A}" srcOrd="0" destOrd="0" presId="urn:microsoft.com/office/officeart/2005/8/layout/vList4#20"/>
    <dgm:cxn modelId="{2CECC296-0651-4D52-A78A-1809D2A1C9D9}" type="presParOf" srcId="{AFD475E7-C1B1-4126-828F-CBF3DE99BA2D}" destId="{60C3E5AF-45D0-40C7-AD00-AC65FF5BB671}" srcOrd="1" destOrd="0" presId="urn:microsoft.com/office/officeart/2005/8/layout/vList4#20"/>
    <dgm:cxn modelId="{00285F84-8302-4A37-94F7-6D19D5DF9C93}" type="presParOf" srcId="{AFD475E7-C1B1-4126-828F-CBF3DE99BA2D}" destId="{D9994EF5-065D-4D01-B9DF-52F85C8F7762}" srcOrd="2" destOrd="0" presId="urn:microsoft.com/office/officeart/2005/8/layout/vList4#20"/>
  </dgm:cxnLst>
  <dgm:bg>
    <a:solidFill>
      <a:schemeClr val="bg1"/>
    </a:soli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34E1DF1D-45F4-4115-A175-12048C5CE1D8}" type="doc">
      <dgm:prSet loTypeId="urn:microsoft.com/office/officeart/2005/8/layout/vList4#21" loCatId="list" qsTypeId="urn:microsoft.com/office/officeart/2005/8/quickstyle/simple1" qsCatId="simple" csTypeId="urn:microsoft.com/office/officeart/2005/8/colors/accent1_2" csCatId="accent1" phldr="1"/>
      <dgm:spPr/>
      <dgm:t>
        <a:bodyPr/>
        <a:lstStyle/>
        <a:p>
          <a:endParaRPr lang="es-ES"/>
        </a:p>
      </dgm:t>
    </dgm:pt>
    <dgm:pt modelId="{AC0F2109-29A9-461B-A861-3A0594091BB9}">
      <dgm:prSet phldrT="[Texto]"/>
      <dgm:spPr>
        <a:solidFill>
          <a:schemeClr val="accent2"/>
        </a:solidFill>
      </dgm:spPr>
      <dgm:t>
        <a:bodyPr/>
        <a:lstStyle/>
        <a:p>
          <a:r>
            <a:rPr lang="es-ES" sz="3200" dirty="0" err="1" smtClean="0"/>
            <a:t>The</a:t>
          </a:r>
          <a:r>
            <a:rPr lang="es-ES" sz="3200" dirty="0" smtClean="0"/>
            <a:t> Détente, 1962-1975</a:t>
          </a:r>
        </a:p>
      </dgm:t>
    </dgm:pt>
    <dgm:pt modelId="{7A0B99B7-AD3C-4169-8655-6FFB269D35E5}" type="parTrans" cxnId="{B5ECB418-6B2B-4531-865D-E973CB0F8070}">
      <dgm:prSet/>
      <dgm:spPr/>
      <dgm:t>
        <a:bodyPr/>
        <a:lstStyle/>
        <a:p>
          <a:endParaRPr lang="es-ES"/>
        </a:p>
      </dgm:t>
    </dgm:pt>
    <dgm:pt modelId="{0C60FB8D-ADE0-4D95-9739-F9B0D9AE62A6}" type="sibTrans" cxnId="{B5ECB418-6B2B-4531-865D-E973CB0F8070}">
      <dgm:prSet/>
      <dgm:spPr/>
      <dgm:t>
        <a:bodyPr/>
        <a:lstStyle/>
        <a:p>
          <a:endParaRPr lang="es-ES"/>
        </a:p>
      </dgm:t>
    </dgm:pt>
    <dgm:pt modelId="{BD41EDB8-C58E-4DF7-8CD8-E6802D1E1566}">
      <dgm:prSet phldrT="[Texto]" custT="1"/>
      <dgm:spPr>
        <a:solidFill>
          <a:schemeClr val="accent2"/>
        </a:solidFill>
      </dgm:spPr>
      <dgm:t>
        <a:bodyPr/>
        <a:lstStyle/>
        <a:p>
          <a:r>
            <a:rPr lang="es-ES" sz="2400" dirty="0" err="1" smtClean="0"/>
            <a:t>After</a:t>
          </a:r>
          <a:r>
            <a:rPr lang="es-ES" sz="2400" dirty="0" smtClean="0"/>
            <a:t> </a:t>
          </a:r>
          <a:r>
            <a:rPr lang="es-ES" sz="2400" dirty="0" err="1" smtClean="0"/>
            <a:t>being</a:t>
          </a:r>
          <a:r>
            <a:rPr lang="es-ES" sz="2400" dirty="0" smtClean="0"/>
            <a:t> </a:t>
          </a:r>
          <a:r>
            <a:rPr lang="es-ES" sz="2400" dirty="0" err="1" smtClean="0"/>
            <a:t>on</a:t>
          </a:r>
          <a:r>
            <a:rPr lang="es-ES" sz="2400" dirty="0" smtClean="0"/>
            <a:t> </a:t>
          </a:r>
          <a:r>
            <a:rPr lang="es-ES" sz="2400" dirty="0" err="1" smtClean="0"/>
            <a:t>the</a:t>
          </a:r>
          <a:r>
            <a:rPr lang="es-ES" sz="2400" dirty="0" smtClean="0"/>
            <a:t> </a:t>
          </a:r>
          <a:r>
            <a:rPr lang="es-ES" sz="2400" dirty="0" err="1" smtClean="0"/>
            <a:t>brink</a:t>
          </a:r>
          <a:r>
            <a:rPr lang="es-ES" sz="2400" dirty="0" smtClean="0"/>
            <a:t> of </a:t>
          </a:r>
          <a:r>
            <a:rPr lang="es-ES" sz="2400" dirty="0" err="1" smtClean="0"/>
            <a:t>starting</a:t>
          </a:r>
          <a:r>
            <a:rPr lang="es-ES" sz="2400" dirty="0" smtClean="0"/>
            <a:t> a </a:t>
          </a:r>
          <a:r>
            <a:rPr lang="es-ES" sz="2400" dirty="0" err="1" smtClean="0"/>
            <a:t>war</a:t>
          </a:r>
          <a:r>
            <a:rPr lang="es-ES" sz="2400" dirty="0" smtClean="0"/>
            <a:t> in Cuba, </a:t>
          </a:r>
          <a:r>
            <a:rPr lang="es-ES" sz="2400" dirty="0" err="1" smtClean="0"/>
            <a:t>both</a:t>
          </a:r>
          <a:r>
            <a:rPr lang="es-ES" sz="2400" dirty="0" smtClean="0"/>
            <a:t> </a:t>
          </a:r>
          <a:r>
            <a:rPr lang="es-ES" sz="2400" dirty="0" err="1" smtClean="0"/>
            <a:t>superpowers</a:t>
          </a:r>
          <a:r>
            <a:rPr lang="es-ES" sz="2400" dirty="0" smtClean="0"/>
            <a:t> </a:t>
          </a:r>
          <a:r>
            <a:rPr lang="es-ES" sz="2400" dirty="0" err="1" smtClean="0"/>
            <a:t>looked</a:t>
          </a:r>
          <a:r>
            <a:rPr lang="es-ES" sz="2400" dirty="0" smtClean="0"/>
            <a:t> </a:t>
          </a:r>
          <a:r>
            <a:rPr lang="es-ES" sz="2400" dirty="0" err="1" smtClean="0"/>
            <a:t>for</a:t>
          </a:r>
          <a:r>
            <a:rPr lang="es-ES" sz="2400" dirty="0" smtClean="0"/>
            <a:t> a détente</a:t>
          </a:r>
          <a:endParaRPr lang="es-ES" sz="2400" dirty="0"/>
        </a:p>
      </dgm:t>
    </dgm:pt>
    <dgm:pt modelId="{531AFC7D-072D-476F-97B1-7C73EF87F665}" type="parTrans" cxnId="{6AF713DC-175A-4E67-AAF4-C167E2FFEFB0}">
      <dgm:prSet/>
      <dgm:spPr/>
      <dgm:t>
        <a:bodyPr/>
        <a:lstStyle/>
        <a:p>
          <a:endParaRPr lang="es-ES"/>
        </a:p>
      </dgm:t>
    </dgm:pt>
    <dgm:pt modelId="{87BAD619-4E91-4938-80EC-725936D651F6}" type="sibTrans" cxnId="{6AF713DC-175A-4E67-AAF4-C167E2FFEFB0}">
      <dgm:prSet/>
      <dgm:spPr/>
      <dgm:t>
        <a:bodyPr/>
        <a:lstStyle/>
        <a:p>
          <a:endParaRPr lang="es-ES"/>
        </a:p>
      </dgm:t>
    </dgm:pt>
    <dgm:pt modelId="{F3180713-72AB-47ED-B8DE-F8E1B988273F}">
      <dgm:prSet phldrT="[Texto]" custT="1"/>
      <dgm:spPr>
        <a:solidFill>
          <a:schemeClr val="accent2"/>
        </a:solidFill>
      </dgm:spPr>
      <dgm:t>
        <a:bodyPr/>
        <a:lstStyle/>
        <a:p>
          <a:r>
            <a:rPr lang="es-ES" sz="2400" dirty="0" smtClean="0"/>
            <a:t>Nuclear Non </a:t>
          </a:r>
          <a:r>
            <a:rPr lang="es-ES" sz="2400" dirty="0" err="1" smtClean="0"/>
            <a:t>Proliferation</a:t>
          </a:r>
          <a:r>
            <a:rPr lang="es-ES" sz="2400" dirty="0" smtClean="0"/>
            <a:t> </a:t>
          </a:r>
          <a:r>
            <a:rPr lang="es-ES" sz="2400" dirty="0" err="1" smtClean="0"/>
            <a:t>Treaty</a:t>
          </a:r>
          <a:r>
            <a:rPr lang="es-ES" sz="2400" dirty="0" smtClean="0"/>
            <a:t>, 1968</a:t>
          </a:r>
          <a:endParaRPr lang="es-ES" sz="2400" dirty="0"/>
        </a:p>
      </dgm:t>
    </dgm:pt>
    <dgm:pt modelId="{8AB7B9FB-8EB5-46EF-8839-14D1A725D6AA}" type="parTrans" cxnId="{5EBD6085-E03B-490D-BB7D-DDE2EF1943E1}">
      <dgm:prSet/>
      <dgm:spPr/>
      <dgm:t>
        <a:bodyPr/>
        <a:lstStyle/>
        <a:p>
          <a:endParaRPr lang="es-ES"/>
        </a:p>
      </dgm:t>
    </dgm:pt>
    <dgm:pt modelId="{5456D998-B43A-4530-8CB0-AC76D962FEAC}" type="sibTrans" cxnId="{5EBD6085-E03B-490D-BB7D-DDE2EF1943E1}">
      <dgm:prSet/>
      <dgm:spPr/>
      <dgm:t>
        <a:bodyPr/>
        <a:lstStyle/>
        <a:p>
          <a:endParaRPr lang="es-ES"/>
        </a:p>
      </dgm:t>
    </dgm:pt>
    <dgm:pt modelId="{E892ECD1-4045-49E6-93A8-1E47E3DE999A}">
      <dgm:prSet phldrT="[Texto]" custT="1"/>
      <dgm:spPr>
        <a:solidFill>
          <a:schemeClr val="accent2"/>
        </a:solidFill>
      </dgm:spPr>
      <dgm:t>
        <a:bodyPr/>
        <a:lstStyle/>
        <a:p>
          <a:r>
            <a:rPr lang="es-ES" sz="2400" dirty="0" smtClean="0"/>
            <a:t>SALT I (</a:t>
          </a:r>
          <a:r>
            <a:rPr lang="es-ES" sz="2400" dirty="0" err="1" smtClean="0"/>
            <a:t>Strategic</a:t>
          </a:r>
          <a:r>
            <a:rPr lang="es-ES" sz="2400" dirty="0" smtClean="0"/>
            <a:t> </a:t>
          </a:r>
          <a:r>
            <a:rPr lang="es-ES" sz="2400" dirty="0" err="1" smtClean="0"/>
            <a:t>Arms</a:t>
          </a:r>
          <a:r>
            <a:rPr lang="es-ES" sz="2400" dirty="0" smtClean="0"/>
            <a:t> </a:t>
          </a:r>
          <a:r>
            <a:rPr lang="es-ES" sz="2400" dirty="0" err="1" smtClean="0"/>
            <a:t>Limitation</a:t>
          </a:r>
          <a:r>
            <a:rPr lang="es-ES" sz="2400" dirty="0" smtClean="0"/>
            <a:t> </a:t>
          </a:r>
          <a:r>
            <a:rPr lang="es-ES" sz="2400" dirty="0" err="1" smtClean="0"/>
            <a:t>Agreement</a:t>
          </a:r>
          <a:r>
            <a:rPr lang="es-ES" sz="2400" dirty="0" smtClean="0"/>
            <a:t>), 1972</a:t>
          </a:r>
          <a:endParaRPr lang="es-ES" sz="2400" dirty="0"/>
        </a:p>
      </dgm:t>
    </dgm:pt>
    <dgm:pt modelId="{3E8537AE-8CFC-425B-B925-FF452CFA7CE5}" type="parTrans" cxnId="{CED275ED-42CB-4AED-B7C8-68A7E8C99EAF}">
      <dgm:prSet/>
      <dgm:spPr/>
      <dgm:t>
        <a:bodyPr/>
        <a:lstStyle/>
        <a:p>
          <a:endParaRPr lang="es-ES"/>
        </a:p>
      </dgm:t>
    </dgm:pt>
    <dgm:pt modelId="{AD5FC990-F259-49B9-B7F1-406B00E3384E}" type="sibTrans" cxnId="{CED275ED-42CB-4AED-B7C8-68A7E8C99EAF}">
      <dgm:prSet/>
      <dgm:spPr/>
      <dgm:t>
        <a:bodyPr/>
        <a:lstStyle/>
        <a:p>
          <a:endParaRPr lang="es-ES"/>
        </a:p>
      </dgm:t>
    </dgm:pt>
    <dgm:pt modelId="{50A224D2-38CB-4E73-B9DD-5BB418FBE843}" type="pres">
      <dgm:prSet presAssocID="{34E1DF1D-45F4-4115-A175-12048C5CE1D8}" presName="linear" presStyleCnt="0">
        <dgm:presLayoutVars>
          <dgm:dir/>
          <dgm:resizeHandles val="exact"/>
        </dgm:presLayoutVars>
      </dgm:prSet>
      <dgm:spPr/>
      <dgm:t>
        <a:bodyPr/>
        <a:lstStyle/>
        <a:p>
          <a:endParaRPr lang="es-ES"/>
        </a:p>
      </dgm:t>
    </dgm:pt>
    <dgm:pt modelId="{AFD475E7-C1B1-4126-828F-CBF3DE99BA2D}" type="pres">
      <dgm:prSet presAssocID="{AC0F2109-29A9-461B-A861-3A0594091BB9}" presName="comp" presStyleCnt="0"/>
      <dgm:spPr/>
    </dgm:pt>
    <dgm:pt modelId="{82E1C52E-ED45-4B6F-BFDC-96C3BD570C5A}" type="pres">
      <dgm:prSet presAssocID="{AC0F2109-29A9-461B-A861-3A0594091BB9}" presName="box" presStyleLbl="node1" presStyleIdx="0" presStyleCnt="1"/>
      <dgm:spPr/>
      <dgm:t>
        <a:bodyPr/>
        <a:lstStyle/>
        <a:p>
          <a:endParaRPr lang="es-ES"/>
        </a:p>
      </dgm:t>
    </dgm:pt>
    <dgm:pt modelId="{60C3E5AF-45D0-40C7-AD00-AC65FF5BB671}" type="pres">
      <dgm:prSet presAssocID="{AC0F2109-29A9-461B-A861-3A0594091BB9}" presName="img"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xmlns=""/>
              </a:ext>
            </a:extLst>
          </a:blip>
          <a:stretch>
            <a:fillRect/>
          </a:stretch>
        </a:blipFill>
      </dgm:spPr>
      <dgm:t>
        <a:bodyPr/>
        <a:lstStyle/>
        <a:p>
          <a:endParaRPr lang="es-ES"/>
        </a:p>
      </dgm:t>
    </dgm:pt>
    <dgm:pt modelId="{D9994EF5-065D-4D01-B9DF-52F85C8F7762}" type="pres">
      <dgm:prSet presAssocID="{AC0F2109-29A9-461B-A861-3A0594091BB9}" presName="text" presStyleLbl="node1" presStyleIdx="0" presStyleCnt="1">
        <dgm:presLayoutVars>
          <dgm:bulletEnabled val="1"/>
        </dgm:presLayoutVars>
      </dgm:prSet>
      <dgm:spPr/>
      <dgm:t>
        <a:bodyPr/>
        <a:lstStyle/>
        <a:p>
          <a:endParaRPr lang="es-ES"/>
        </a:p>
      </dgm:t>
    </dgm:pt>
  </dgm:ptLst>
  <dgm:cxnLst>
    <dgm:cxn modelId="{6AF713DC-175A-4E67-AAF4-C167E2FFEFB0}" srcId="{AC0F2109-29A9-461B-A861-3A0594091BB9}" destId="{BD41EDB8-C58E-4DF7-8CD8-E6802D1E1566}" srcOrd="0" destOrd="0" parTransId="{531AFC7D-072D-476F-97B1-7C73EF87F665}" sibTransId="{87BAD619-4E91-4938-80EC-725936D651F6}"/>
    <dgm:cxn modelId="{91521AC2-206E-4DD3-B196-A51BE5386EC0}" type="presOf" srcId="{E892ECD1-4045-49E6-93A8-1E47E3DE999A}" destId="{82E1C52E-ED45-4B6F-BFDC-96C3BD570C5A}" srcOrd="0" destOrd="3" presId="urn:microsoft.com/office/officeart/2005/8/layout/vList4#21"/>
    <dgm:cxn modelId="{12781A59-35D4-458E-A301-F3F6947EAB58}" type="presOf" srcId="{BD41EDB8-C58E-4DF7-8CD8-E6802D1E1566}" destId="{D9994EF5-065D-4D01-B9DF-52F85C8F7762}" srcOrd="1" destOrd="1" presId="urn:microsoft.com/office/officeart/2005/8/layout/vList4#21"/>
    <dgm:cxn modelId="{B5ECB418-6B2B-4531-865D-E973CB0F8070}" srcId="{34E1DF1D-45F4-4115-A175-12048C5CE1D8}" destId="{AC0F2109-29A9-461B-A861-3A0594091BB9}" srcOrd="0" destOrd="0" parTransId="{7A0B99B7-AD3C-4169-8655-6FFB269D35E5}" sibTransId="{0C60FB8D-ADE0-4D95-9739-F9B0D9AE62A6}"/>
    <dgm:cxn modelId="{76945097-AD1B-4F10-AD43-5F3F6545F33A}" type="presOf" srcId="{E892ECD1-4045-49E6-93A8-1E47E3DE999A}" destId="{D9994EF5-065D-4D01-B9DF-52F85C8F7762}" srcOrd="1" destOrd="3" presId="urn:microsoft.com/office/officeart/2005/8/layout/vList4#21"/>
    <dgm:cxn modelId="{FB9F8C08-C8DD-4094-8F3F-32711A47DA10}" type="presOf" srcId="{AC0F2109-29A9-461B-A861-3A0594091BB9}" destId="{D9994EF5-065D-4D01-B9DF-52F85C8F7762}" srcOrd="1" destOrd="0" presId="urn:microsoft.com/office/officeart/2005/8/layout/vList4#21"/>
    <dgm:cxn modelId="{FFEA3A74-C189-4AFC-AD61-D36A1041D269}" type="presOf" srcId="{F3180713-72AB-47ED-B8DE-F8E1B988273F}" destId="{82E1C52E-ED45-4B6F-BFDC-96C3BD570C5A}" srcOrd="0" destOrd="2" presId="urn:microsoft.com/office/officeart/2005/8/layout/vList4#21"/>
    <dgm:cxn modelId="{CED275ED-42CB-4AED-B7C8-68A7E8C99EAF}" srcId="{AC0F2109-29A9-461B-A861-3A0594091BB9}" destId="{E892ECD1-4045-49E6-93A8-1E47E3DE999A}" srcOrd="2" destOrd="0" parTransId="{3E8537AE-8CFC-425B-B925-FF452CFA7CE5}" sibTransId="{AD5FC990-F259-49B9-B7F1-406B00E3384E}"/>
    <dgm:cxn modelId="{5908FA4D-A3DF-465A-A199-906A93F5A1E4}" type="presOf" srcId="{AC0F2109-29A9-461B-A861-3A0594091BB9}" destId="{82E1C52E-ED45-4B6F-BFDC-96C3BD570C5A}" srcOrd="0" destOrd="0" presId="urn:microsoft.com/office/officeart/2005/8/layout/vList4#21"/>
    <dgm:cxn modelId="{5EBD6085-E03B-490D-BB7D-DDE2EF1943E1}" srcId="{AC0F2109-29A9-461B-A861-3A0594091BB9}" destId="{F3180713-72AB-47ED-B8DE-F8E1B988273F}" srcOrd="1" destOrd="0" parTransId="{8AB7B9FB-8EB5-46EF-8839-14D1A725D6AA}" sibTransId="{5456D998-B43A-4530-8CB0-AC76D962FEAC}"/>
    <dgm:cxn modelId="{FF97EB80-08B5-4FC2-B40E-6F8E6DFE2797}" type="presOf" srcId="{34E1DF1D-45F4-4115-A175-12048C5CE1D8}" destId="{50A224D2-38CB-4E73-B9DD-5BB418FBE843}" srcOrd="0" destOrd="0" presId="urn:microsoft.com/office/officeart/2005/8/layout/vList4#21"/>
    <dgm:cxn modelId="{4CB98302-4DE4-43C6-9D39-17C18337AC37}" type="presOf" srcId="{F3180713-72AB-47ED-B8DE-F8E1B988273F}" destId="{D9994EF5-065D-4D01-B9DF-52F85C8F7762}" srcOrd="1" destOrd="2" presId="urn:microsoft.com/office/officeart/2005/8/layout/vList4#21"/>
    <dgm:cxn modelId="{6805FF53-7799-41FE-B552-05684D2ACD8B}" type="presOf" srcId="{BD41EDB8-C58E-4DF7-8CD8-E6802D1E1566}" destId="{82E1C52E-ED45-4B6F-BFDC-96C3BD570C5A}" srcOrd="0" destOrd="1" presId="urn:microsoft.com/office/officeart/2005/8/layout/vList4#21"/>
    <dgm:cxn modelId="{89C6D6F5-FCB3-4505-8F0E-A59FFF4C275C}" type="presParOf" srcId="{50A224D2-38CB-4E73-B9DD-5BB418FBE843}" destId="{AFD475E7-C1B1-4126-828F-CBF3DE99BA2D}" srcOrd="0" destOrd="0" presId="urn:microsoft.com/office/officeart/2005/8/layout/vList4#21"/>
    <dgm:cxn modelId="{5F4236AF-FD89-410D-8AD8-EC3D4FC8CAE8}" type="presParOf" srcId="{AFD475E7-C1B1-4126-828F-CBF3DE99BA2D}" destId="{82E1C52E-ED45-4B6F-BFDC-96C3BD570C5A}" srcOrd="0" destOrd="0" presId="urn:microsoft.com/office/officeart/2005/8/layout/vList4#21"/>
    <dgm:cxn modelId="{970ED16A-619F-4E2D-A723-10FC15D2A304}" type="presParOf" srcId="{AFD475E7-C1B1-4126-828F-CBF3DE99BA2D}" destId="{60C3E5AF-45D0-40C7-AD00-AC65FF5BB671}" srcOrd="1" destOrd="0" presId="urn:microsoft.com/office/officeart/2005/8/layout/vList4#21"/>
    <dgm:cxn modelId="{2244572A-C89D-4713-AC5E-EDA142C17A16}" type="presParOf" srcId="{AFD475E7-C1B1-4126-828F-CBF3DE99BA2D}" destId="{D9994EF5-065D-4D01-B9DF-52F85C8F7762}" srcOrd="2" destOrd="0" presId="urn:microsoft.com/office/officeart/2005/8/layout/vList4#21"/>
  </dgm:cxnLst>
  <dgm:bg>
    <a:solidFill>
      <a:schemeClr val="bg1"/>
    </a:soli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34E1DF1D-45F4-4115-A175-12048C5CE1D8}" type="doc">
      <dgm:prSet loTypeId="urn:microsoft.com/office/officeart/2005/8/layout/vList4#23" loCatId="list" qsTypeId="urn:microsoft.com/office/officeart/2005/8/quickstyle/simple1" qsCatId="simple" csTypeId="urn:microsoft.com/office/officeart/2005/8/colors/accent1_2" csCatId="accent1" phldr="1"/>
      <dgm:spPr/>
      <dgm:t>
        <a:bodyPr/>
        <a:lstStyle/>
        <a:p>
          <a:endParaRPr lang="es-ES"/>
        </a:p>
      </dgm:t>
    </dgm:pt>
    <dgm:pt modelId="{AC0F2109-29A9-461B-A861-3A0594091BB9}">
      <dgm:prSet phldrT="[Texto]"/>
      <dgm:spPr>
        <a:solidFill>
          <a:schemeClr val="accent2"/>
        </a:solidFill>
      </dgm:spPr>
      <dgm:t>
        <a:bodyPr/>
        <a:lstStyle/>
        <a:p>
          <a:r>
            <a:rPr lang="es-ES" sz="3200" dirty="0" err="1" smtClean="0"/>
            <a:t>The</a:t>
          </a:r>
          <a:r>
            <a:rPr lang="es-ES" sz="3200" dirty="0" smtClean="0"/>
            <a:t> Détente, 1962-1975</a:t>
          </a:r>
        </a:p>
      </dgm:t>
    </dgm:pt>
    <dgm:pt modelId="{7A0B99B7-AD3C-4169-8655-6FFB269D35E5}" type="parTrans" cxnId="{B5ECB418-6B2B-4531-865D-E973CB0F8070}">
      <dgm:prSet/>
      <dgm:spPr/>
      <dgm:t>
        <a:bodyPr/>
        <a:lstStyle/>
        <a:p>
          <a:endParaRPr lang="es-ES"/>
        </a:p>
      </dgm:t>
    </dgm:pt>
    <dgm:pt modelId="{0C60FB8D-ADE0-4D95-9739-F9B0D9AE62A6}" type="sibTrans" cxnId="{B5ECB418-6B2B-4531-865D-E973CB0F8070}">
      <dgm:prSet/>
      <dgm:spPr/>
      <dgm:t>
        <a:bodyPr/>
        <a:lstStyle/>
        <a:p>
          <a:endParaRPr lang="es-ES"/>
        </a:p>
      </dgm:t>
    </dgm:pt>
    <dgm:pt modelId="{BD41EDB8-C58E-4DF7-8CD8-E6802D1E1566}">
      <dgm:prSet phldrT="[Texto]" custT="1"/>
      <dgm:spPr>
        <a:solidFill>
          <a:schemeClr val="accent2"/>
        </a:solidFill>
      </dgm:spPr>
      <dgm:t>
        <a:bodyPr/>
        <a:lstStyle/>
        <a:p>
          <a:r>
            <a:rPr lang="es-ES" sz="2400" dirty="0" err="1" smtClean="0"/>
            <a:t>However</a:t>
          </a:r>
          <a:r>
            <a:rPr lang="es-ES" sz="2400" dirty="0" smtClean="0"/>
            <a:t>, local </a:t>
          </a:r>
          <a:r>
            <a:rPr lang="es-ES" sz="2400" dirty="0" err="1" smtClean="0"/>
            <a:t>wars</a:t>
          </a:r>
          <a:r>
            <a:rPr lang="es-ES" sz="2400" dirty="0" smtClean="0"/>
            <a:t> </a:t>
          </a:r>
          <a:r>
            <a:rPr lang="es-ES" sz="2400" dirty="0" err="1" smtClean="0"/>
            <a:t>continued</a:t>
          </a:r>
          <a:r>
            <a:rPr lang="es-ES" sz="2400" dirty="0" smtClean="0"/>
            <a:t> in </a:t>
          </a:r>
          <a:r>
            <a:rPr lang="es-ES" sz="2400" dirty="0" err="1" smtClean="0"/>
            <a:t>which</a:t>
          </a:r>
          <a:r>
            <a:rPr lang="es-ES" sz="2400" dirty="0" smtClean="0"/>
            <a:t> </a:t>
          </a:r>
          <a:r>
            <a:rPr lang="es-ES" sz="2400" dirty="0" err="1" smtClean="0"/>
            <a:t>the</a:t>
          </a:r>
          <a:r>
            <a:rPr lang="es-ES" sz="2400" dirty="0" smtClean="0"/>
            <a:t> USA and </a:t>
          </a:r>
          <a:r>
            <a:rPr lang="es-ES" sz="2400" dirty="0" err="1" smtClean="0"/>
            <a:t>the</a:t>
          </a:r>
          <a:r>
            <a:rPr lang="es-ES" sz="2400" dirty="0" smtClean="0"/>
            <a:t> USSR </a:t>
          </a:r>
          <a:r>
            <a:rPr lang="es-ES" sz="2400" dirty="0" err="1" smtClean="0"/>
            <a:t>intervened</a:t>
          </a:r>
          <a:endParaRPr lang="es-ES" sz="2400" dirty="0"/>
        </a:p>
      </dgm:t>
    </dgm:pt>
    <dgm:pt modelId="{531AFC7D-072D-476F-97B1-7C73EF87F665}" type="parTrans" cxnId="{6AF713DC-175A-4E67-AAF4-C167E2FFEFB0}">
      <dgm:prSet/>
      <dgm:spPr/>
      <dgm:t>
        <a:bodyPr/>
        <a:lstStyle/>
        <a:p>
          <a:endParaRPr lang="es-ES"/>
        </a:p>
      </dgm:t>
    </dgm:pt>
    <dgm:pt modelId="{87BAD619-4E91-4938-80EC-725936D651F6}" type="sibTrans" cxnId="{6AF713DC-175A-4E67-AAF4-C167E2FFEFB0}">
      <dgm:prSet/>
      <dgm:spPr/>
      <dgm:t>
        <a:bodyPr/>
        <a:lstStyle/>
        <a:p>
          <a:endParaRPr lang="es-ES"/>
        </a:p>
      </dgm:t>
    </dgm:pt>
    <dgm:pt modelId="{B4031578-AC91-4381-8933-4AB6DBDBBC0E}">
      <dgm:prSet phldrT="[Texto]" custT="1"/>
      <dgm:spPr>
        <a:solidFill>
          <a:schemeClr val="accent2"/>
        </a:solidFill>
      </dgm:spPr>
      <dgm:t>
        <a:bodyPr/>
        <a:lstStyle/>
        <a:p>
          <a:r>
            <a:rPr lang="es-ES" sz="2400" dirty="0" err="1" smtClean="0"/>
            <a:t>Middle</a:t>
          </a:r>
          <a:r>
            <a:rPr lang="es-ES" sz="2400" dirty="0" smtClean="0"/>
            <a:t> East </a:t>
          </a:r>
          <a:r>
            <a:rPr lang="es-ES" sz="2400" dirty="0" err="1" smtClean="0"/>
            <a:t>conflict</a:t>
          </a:r>
          <a:r>
            <a:rPr lang="es-ES" sz="2400" dirty="0" smtClean="0"/>
            <a:t> (Israel </a:t>
          </a:r>
          <a:r>
            <a:rPr lang="es-ES" sz="2400" dirty="0" err="1" smtClean="0"/>
            <a:t>with</a:t>
          </a:r>
          <a:r>
            <a:rPr lang="es-ES" sz="2400" dirty="0" smtClean="0"/>
            <a:t> USA </a:t>
          </a:r>
          <a:r>
            <a:rPr lang="es-ES" sz="2400" dirty="0" err="1" smtClean="0"/>
            <a:t>support</a:t>
          </a:r>
          <a:r>
            <a:rPr lang="es-ES" sz="2400" dirty="0" smtClean="0"/>
            <a:t>, </a:t>
          </a:r>
          <a:r>
            <a:rPr lang="es-ES" sz="2400" dirty="0" err="1" smtClean="0"/>
            <a:t>Arab</a:t>
          </a:r>
          <a:r>
            <a:rPr lang="es-ES" sz="2400" dirty="0" smtClean="0"/>
            <a:t> </a:t>
          </a:r>
          <a:r>
            <a:rPr lang="es-ES" sz="2400" dirty="0" err="1" smtClean="0"/>
            <a:t>countries</a:t>
          </a:r>
          <a:r>
            <a:rPr lang="es-ES" sz="2400" dirty="0" smtClean="0"/>
            <a:t> </a:t>
          </a:r>
          <a:r>
            <a:rPr lang="es-ES" sz="2400" dirty="0" err="1" smtClean="0"/>
            <a:t>with</a:t>
          </a:r>
          <a:r>
            <a:rPr lang="es-ES" sz="2400" dirty="0" smtClean="0"/>
            <a:t> </a:t>
          </a:r>
          <a:r>
            <a:rPr lang="es-ES" sz="2400" dirty="0" err="1" smtClean="0"/>
            <a:t>USSR’s</a:t>
          </a:r>
          <a:r>
            <a:rPr lang="es-ES" sz="2400" dirty="0" smtClean="0"/>
            <a:t>)</a:t>
          </a:r>
          <a:endParaRPr lang="es-ES" sz="2400" dirty="0"/>
        </a:p>
      </dgm:t>
    </dgm:pt>
    <dgm:pt modelId="{0D754E70-2B18-4EC3-B353-DC67835D137E}" type="parTrans" cxnId="{E989A24C-DB07-4231-BCDC-45E8BD2F24E9}">
      <dgm:prSet/>
      <dgm:spPr/>
      <dgm:t>
        <a:bodyPr/>
        <a:lstStyle/>
        <a:p>
          <a:endParaRPr lang="es-ES"/>
        </a:p>
      </dgm:t>
    </dgm:pt>
    <dgm:pt modelId="{3D1C13EF-1947-42ED-85C3-F116C8690896}" type="sibTrans" cxnId="{E989A24C-DB07-4231-BCDC-45E8BD2F24E9}">
      <dgm:prSet/>
      <dgm:spPr/>
      <dgm:t>
        <a:bodyPr/>
        <a:lstStyle/>
        <a:p>
          <a:endParaRPr lang="es-ES"/>
        </a:p>
      </dgm:t>
    </dgm:pt>
    <dgm:pt modelId="{2EBB2588-2064-4B3E-80B1-196476EE3960}">
      <dgm:prSet phldrT="[Texto]" custT="1"/>
      <dgm:spPr>
        <a:solidFill>
          <a:schemeClr val="accent2"/>
        </a:solidFill>
      </dgm:spPr>
      <dgm:t>
        <a:bodyPr/>
        <a:lstStyle/>
        <a:p>
          <a:r>
            <a:rPr lang="es-ES" sz="2400" dirty="0" smtClean="0"/>
            <a:t>Vietnam </a:t>
          </a:r>
          <a:r>
            <a:rPr lang="es-ES" sz="2400" dirty="0" err="1" smtClean="0"/>
            <a:t>war</a:t>
          </a:r>
          <a:r>
            <a:rPr lang="es-ES" sz="2400" dirty="0" smtClean="0"/>
            <a:t> (</a:t>
          </a:r>
          <a:r>
            <a:rPr lang="es-ES" sz="2400" dirty="0" err="1" smtClean="0"/>
            <a:t>Military</a:t>
          </a:r>
          <a:r>
            <a:rPr lang="es-ES" sz="2400" dirty="0" smtClean="0"/>
            <a:t> </a:t>
          </a:r>
          <a:r>
            <a:rPr lang="es-ES" sz="2400" dirty="0" err="1" smtClean="0"/>
            <a:t>intervention</a:t>
          </a:r>
          <a:r>
            <a:rPr lang="es-ES" sz="2400" dirty="0" smtClean="0"/>
            <a:t> of </a:t>
          </a:r>
          <a:r>
            <a:rPr lang="es-ES" sz="2400" dirty="0" err="1" smtClean="0"/>
            <a:t>the</a:t>
          </a:r>
          <a:r>
            <a:rPr lang="es-ES" sz="2400" dirty="0" smtClean="0"/>
            <a:t> USA)</a:t>
          </a:r>
          <a:endParaRPr lang="es-ES" sz="2400" dirty="0"/>
        </a:p>
      </dgm:t>
    </dgm:pt>
    <dgm:pt modelId="{6348B58A-4BBE-49B6-B998-ED713BD368CD}" type="parTrans" cxnId="{4D9D3759-8DAD-4ECC-918B-186587F1EE85}">
      <dgm:prSet/>
      <dgm:spPr/>
      <dgm:t>
        <a:bodyPr/>
        <a:lstStyle/>
        <a:p>
          <a:endParaRPr lang="es-ES"/>
        </a:p>
      </dgm:t>
    </dgm:pt>
    <dgm:pt modelId="{2C743F46-8CE2-4F6D-A6CC-43B30E650F87}" type="sibTrans" cxnId="{4D9D3759-8DAD-4ECC-918B-186587F1EE85}">
      <dgm:prSet/>
      <dgm:spPr/>
      <dgm:t>
        <a:bodyPr/>
        <a:lstStyle/>
        <a:p>
          <a:endParaRPr lang="es-ES"/>
        </a:p>
      </dgm:t>
    </dgm:pt>
    <dgm:pt modelId="{50A224D2-38CB-4E73-B9DD-5BB418FBE843}" type="pres">
      <dgm:prSet presAssocID="{34E1DF1D-45F4-4115-A175-12048C5CE1D8}" presName="linear" presStyleCnt="0">
        <dgm:presLayoutVars>
          <dgm:dir/>
          <dgm:resizeHandles val="exact"/>
        </dgm:presLayoutVars>
      </dgm:prSet>
      <dgm:spPr/>
      <dgm:t>
        <a:bodyPr/>
        <a:lstStyle/>
        <a:p>
          <a:endParaRPr lang="es-ES"/>
        </a:p>
      </dgm:t>
    </dgm:pt>
    <dgm:pt modelId="{AFD475E7-C1B1-4126-828F-CBF3DE99BA2D}" type="pres">
      <dgm:prSet presAssocID="{AC0F2109-29A9-461B-A861-3A0594091BB9}" presName="comp" presStyleCnt="0"/>
      <dgm:spPr/>
    </dgm:pt>
    <dgm:pt modelId="{82E1C52E-ED45-4B6F-BFDC-96C3BD570C5A}" type="pres">
      <dgm:prSet presAssocID="{AC0F2109-29A9-461B-A861-3A0594091BB9}" presName="box" presStyleLbl="node1" presStyleIdx="0" presStyleCnt="1"/>
      <dgm:spPr/>
      <dgm:t>
        <a:bodyPr/>
        <a:lstStyle/>
        <a:p>
          <a:endParaRPr lang="es-ES"/>
        </a:p>
      </dgm:t>
    </dgm:pt>
    <dgm:pt modelId="{60C3E5AF-45D0-40C7-AD00-AC65FF5BB671}" type="pres">
      <dgm:prSet presAssocID="{AC0F2109-29A9-461B-A861-3A0594091BB9}" presName="img"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xmlns=""/>
              </a:ext>
            </a:extLst>
          </a:blip>
          <a:stretch>
            <a:fillRect/>
          </a:stretch>
        </a:blipFill>
      </dgm:spPr>
      <dgm:t>
        <a:bodyPr/>
        <a:lstStyle/>
        <a:p>
          <a:endParaRPr lang="es-ES"/>
        </a:p>
      </dgm:t>
    </dgm:pt>
    <dgm:pt modelId="{D9994EF5-065D-4D01-B9DF-52F85C8F7762}" type="pres">
      <dgm:prSet presAssocID="{AC0F2109-29A9-461B-A861-3A0594091BB9}" presName="text" presStyleLbl="node1" presStyleIdx="0" presStyleCnt="1">
        <dgm:presLayoutVars>
          <dgm:bulletEnabled val="1"/>
        </dgm:presLayoutVars>
      </dgm:prSet>
      <dgm:spPr/>
      <dgm:t>
        <a:bodyPr/>
        <a:lstStyle/>
        <a:p>
          <a:endParaRPr lang="es-ES"/>
        </a:p>
      </dgm:t>
    </dgm:pt>
  </dgm:ptLst>
  <dgm:cxnLst>
    <dgm:cxn modelId="{FD1F0BF1-B6CA-411C-8A4E-44CFA5C2EAA7}" type="presOf" srcId="{34E1DF1D-45F4-4115-A175-12048C5CE1D8}" destId="{50A224D2-38CB-4E73-B9DD-5BB418FBE843}" srcOrd="0" destOrd="0" presId="urn:microsoft.com/office/officeart/2005/8/layout/vList4#23"/>
    <dgm:cxn modelId="{7884A968-C3AB-463D-92A0-8C52FCA288BE}" type="presOf" srcId="{AC0F2109-29A9-461B-A861-3A0594091BB9}" destId="{D9994EF5-065D-4D01-B9DF-52F85C8F7762}" srcOrd="1" destOrd="0" presId="urn:microsoft.com/office/officeart/2005/8/layout/vList4#23"/>
    <dgm:cxn modelId="{DC1DC768-E753-41B3-B7F7-4A1CE1A5A30E}" type="presOf" srcId="{B4031578-AC91-4381-8933-4AB6DBDBBC0E}" destId="{82E1C52E-ED45-4B6F-BFDC-96C3BD570C5A}" srcOrd="0" destOrd="2" presId="urn:microsoft.com/office/officeart/2005/8/layout/vList4#23"/>
    <dgm:cxn modelId="{6AF713DC-175A-4E67-AAF4-C167E2FFEFB0}" srcId="{AC0F2109-29A9-461B-A861-3A0594091BB9}" destId="{BD41EDB8-C58E-4DF7-8CD8-E6802D1E1566}" srcOrd="0" destOrd="0" parTransId="{531AFC7D-072D-476F-97B1-7C73EF87F665}" sibTransId="{87BAD619-4E91-4938-80EC-725936D651F6}"/>
    <dgm:cxn modelId="{9EEBCBC2-7C8B-4806-B197-B0E303BD774D}" type="presOf" srcId="{2EBB2588-2064-4B3E-80B1-196476EE3960}" destId="{82E1C52E-ED45-4B6F-BFDC-96C3BD570C5A}" srcOrd="0" destOrd="3" presId="urn:microsoft.com/office/officeart/2005/8/layout/vList4#23"/>
    <dgm:cxn modelId="{B5ECB418-6B2B-4531-865D-E973CB0F8070}" srcId="{34E1DF1D-45F4-4115-A175-12048C5CE1D8}" destId="{AC0F2109-29A9-461B-A861-3A0594091BB9}" srcOrd="0" destOrd="0" parTransId="{7A0B99B7-AD3C-4169-8655-6FFB269D35E5}" sibTransId="{0C60FB8D-ADE0-4D95-9739-F9B0D9AE62A6}"/>
    <dgm:cxn modelId="{E989A24C-DB07-4231-BCDC-45E8BD2F24E9}" srcId="{AC0F2109-29A9-461B-A861-3A0594091BB9}" destId="{B4031578-AC91-4381-8933-4AB6DBDBBC0E}" srcOrd="1" destOrd="0" parTransId="{0D754E70-2B18-4EC3-B353-DC67835D137E}" sibTransId="{3D1C13EF-1947-42ED-85C3-F116C8690896}"/>
    <dgm:cxn modelId="{9468319C-2144-4FA8-92B5-1DF10C054AB4}" type="presOf" srcId="{BD41EDB8-C58E-4DF7-8CD8-E6802D1E1566}" destId="{D9994EF5-065D-4D01-B9DF-52F85C8F7762}" srcOrd="1" destOrd="1" presId="urn:microsoft.com/office/officeart/2005/8/layout/vList4#23"/>
    <dgm:cxn modelId="{65B79FF6-B957-4455-AD78-FEF032C6ECF8}" type="presOf" srcId="{AC0F2109-29A9-461B-A861-3A0594091BB9}" destId="{82E1C52E-ED45-4B6F-BFDC-96C3BD570C5A}" srcOrd="0" destOrd="0" presId="urn:microsoft.com/office/officeart/2005/8/layout/vList4#23"/>
    <dgm:cxn modelId="{D33DCF5E-431C-4306-A1D3-0E566FD90119}" type="presOf" srcId="{2EBB2588-2064-4B3E-80B1-196476EE3960}" destId="{D9994EF5-065D-4D01-B9DF-52F85C8F7762}" srcOrd="1" destOrd="3" presId="urn:microsoft.com/office/officeart/2005/8/layout/vList4#23"/>
    <dgm:cxn modelId="{53532BEA-01AC-4717-9701-1F64D9A5B00C}" type="presOf" srcId="{BD41EDB8-C58E-4DF7-8CD8-E6802D1E1566}" destId="{82E1C52E-ED45-4B6F-BFDC-96C3BD570C5A}" srcOrd="0" destOrd="1" presId="urn:microsoft.com/office/officeart/2005/8/layout/vList4#23"/>
    <dgm:cxn modelId="{4D9D3759-8DAD-4ECC-918B-186587F1EE85}" srcId="{AC0F2109-29A9-461B-A861-3A0594091BB9}" destId="{2EBB2588-2064-4B3E-80B1-196476EE3960}" srcOrd="2" destOrd="0" parTransId="{6348B58A-4BBE-49B6-B998-ED713BD368CD}" sibTransId="{2C743F46-8CE2-4F6D-A6CC-43B30E650F87}"/>
    <dgm:cxn modelId="{1F127F88-94C9-40E4-A5E5-F85E507E1C30}" type="presOf" srcId="{B4031578-AC91-4381-8933-4AB6DBDBBC0E}" destId="{D9994EF5-065D-4D01-B9DF-52F85C8F7762}" srcOrd="1" destOrd="2" presId="urn:microsoft.com/office/officeart/2005/8/layout/vList4#23"/>
    <dgm:cxn modelId="{2D64E77F-D297-4BCB-9993-15C22F615100}" type="presParOf" srcId="{50A224D2-38CB-4E73-B9DD-5BB418FBE843}" destId="{AFD475E7-C1B1-4126-828F-CBF3DE99BA2D}" srcOrd="0" destOrd="0" presId="urn:microsoft.com/office/officeart/2005/8/layout/vList4#23"/>
    <dgm:cxn modelId="{68A0B925-796E-4AD3-ABC0-1D3E1BE3FE16}" type="presParOf" srcId="{AFD475E7-C1B1-4126-828F-CBF3DE99BA2D}" destId="{82E1C52E-ED45-4B6F-BFDC-96C3BD570C5A}" srcOrd="0" destOrd="0" presId="urn:microsoft.com/office/officeart/2005/8/layout/vList4#23"/>
    <dgm:cxn modelId="{69F05BE6-AF0D-45AA-B0AD-AAA2F7F2B434}" type="presParOf" srcId="{AFD475E7-C1B1-4126-828F-CBF3DE99BA2D}" destId="{60C3E5AF-45D0-40C7-AD00-AC65FF5BB671}" srcOrd="1" destOrd="0" presId="urn:microsoft.com/office/officeart/2005/8/layout/vList4#23"/>
    <dgm:cxn modelId="{326635E8-2138-407C-A1B7-E897D6FD7B06}" type="presParOf" srcId="{AFD475E7-C1B1-4126-828F-CBF3DE99BA2D}" destId="{D9994EF5-065D-4D01-B9DF-52F85C8F7762}" srcOrd="2" destOrd="0" presId="urn:microsoft.com/office/officeart/2005/8/layout/vList4#23"/>
  </dgm:cxnLst>
  <dgm:bg>
    <a:solidFill>
      <a:schemeClr val="bg1"/>
    </a:soli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34E1DF1D-45F4-4115-A175-12048C5CE1D8}" type="doc">
      <dgm:prSet loTypeId="urn:microsoft.com/office/officeart/2005/8/layout/vList4#22" loCatId="list" qsTypeId="urn:microsoft.com/office/officeart/2005/8/quickstyle/simple1" qsCatId="simple" csTypeId="urn:microsoft.com/office/officeart/2005/8/colors/accent1_2" csCatId="accent1" phldr="1"/>
      <dgm:spPr/>
      <dgm:t>
        <a:bodyPr/>
        <a:lstStyle/>
        <a:p>
          <a:endParaRPr lang="es-ES"/>
        </a:p>
      </dgm:t>
    </dgm:pt>
    <dgm:pt modelId="{AC0F2109-29A9-461B-A861-3A0594091BB9}">
      <dgm:prSet phldrT="[Texto]"/>
      <dgm:spPr>
        <a:solidFill>
          <a:schemeClr val="accent2"/>
        </a:solidFill>
      </dgm:spPr>
      <dgm:t>
        <a:bodyPr/>
        <a:lstStyle/>
        <a:p>
          <a:r>
            <a:rPr lang="es-ES" sz="3200" dirty="0" smtClean="0"/>
            <a:t>Vietnam </a:t>
          </a:r>
          <a:r>
            <a:rPr lang="es-ES" sz="3200" dirty="0" err="1" smtClean="0"/>
            <a:t>war</a:t>
          </a:r>
          <a:r>
            <a:rPr lang="es-ES" sz="3200" dirty="0" smtClean="0"/>
            <a:t> (1959-1975) </a:t>
          </a:r>
        </a:p>
      </dgm:t>
    </dgm:pt>
    <dgm:pt modelId="{7A0B99B7-AD3C-4169-8655-6FFB269D35E5}" type="parTrans" cxnId="{B5ECB418-6B2B-4531-865D-E973CB0F8070}">
      <dgm:prSet/>
      <dgm:spPr/>
      <dgm:t>
        <a:bodyPr/>
        <a:lstStyle/>
        <a:p>
          <a:endParaRPr lang="es-ES"/>
        </a:p>
      </dgm:t>
    </dgm:pt>
    <dgm:pt modelId="{0C60FB8D-ADE0-4D95-9739-F9B0D9AE62A6}" type="sibTrans" cxnId="{B5ECB418-6B2B-4531-865D-E973CB0F8070}">
      <dgm:prSet/>
      <dgm:spPr/>
      <dgm:t>
        <a:bodyPr/>
        <a:lstStyle/>
        <a:p>
          <a:endParaRPr lang="es-ES"/>
        </a:p>
      </dgm:t>
    </dgm:pt>
    <dgm:pt modelId="{BD41EDB8-C58E-4DF7-8CD8-E6802D1E1566}">
      <dgm:prSet phldrT="[Texto]" custT="1"/>
      <dgm:spPr>
        <a:solidFill>
          <a:schemeClr val="accent2"/>
        </a:solidFill>
      </dgm:spPr>
      <dgm:t>
        <a:bodyPr/>
        <a:lstStyle/>
        <a:p>
          <a:r>
            <a:rPr lang="es-ES" sz="2200" dirty="0" smtClean="0"/>
            <a:t>Vietnam </a:t>
          </a:r>
          <a:r>
            <a:rPr lang="es-ES" sz="2200" dirty="0" err="1" smtClean="0"/>
            <a:t>got</a:t>
          </a:r>
          <a:r>
            <a:rPr lang="es-ES" sz="2200" dirty="0" smtClean="0"/>
            <a:t> </a:t>
          </a:r>
          <a:r>
            <a:rPr lang="es-ES" sz="2200" dirty="0" err="1" smtClean="0"/>
            <a:t>divided</a:t>
          </a:r>
          <a:r>
            <a:rPr lang="es-ES" sz="2200" dirty="0" smtClean="0"/>
            <a:t> </a:t>
          </a:r>
          <a:r>
            <a:rPr lang="es-ES" sz="2200" dirty="0" err="1" smtClean="0"/>
            <a:t>after</a:t>
          </a:r>
          <a:r>
            <a:rPr lang="es-ES" sz="2200" dirty="0" smtClean="0"/>
            <a:t> WWII</a:t>
          </a:r>
          <a:endParaRPr lang="es-ES" sz="2200" dirty="0"/>
        </a:p>
      </dgm:t>
    </dgm:pt>
    <dgm:pt modelId="{531AFC7D-072D-476F-97B1-7C73EF87F665}" type="parTrans" cxnId="{6AF713DC-175A-4E67-AAF4-C167E2FFEFB0}">
      <dgm:prSet/>
      <dgm:spPr/>
      <dgm:t>
        <a:bodyPr/>
        <a:lstStyle/>
        <a:p>
          <a:endParaRPr lang="es-ES"/>
        </a:p>
      </dgm:t>
    </dgm:pt>
    <dgm:pt modelId="{87BAD619-4E91-4938-80EC-725936D651F6}" type="sibTrans" cxnId="{6AF713DC-175A-4E67-AAF4-C167E2FFEFB0}">
      <dgm:prSet/>
      <dgm:spPr/>
      <dgm:t>
        <a:bodyPr/>
        <a:lstStyle/>
        <a:p>
          <a:endParaRPr lang="es-ES"/>
        </a:p>
      </dgm:t>
    </dgm:pt>
    <dgm:pt modelId="{B4031578-AC91-4381-8933-4AB6DBDBBC0E}">
      <dgm:prSet phldrT="[Texto]" custT="1"/>
      <dgm:spPr>
        <a:solidFill>
          <a:schemeClr val="accent2"/>
        </a:solidFill>
      </dgm:spPr>
      <dgm:t>
        <a:bodyPr/>
        <a:lstStyle/>
        <a:p>
          <a:r>
            <a:rPr lang="es-ES" sz="2200" dirty="0" err="1" smtClean="0"/>
            <a:t>Conflicts</a:t>
          </a:r>
          <a:r>
            <a:rPr lang="es-ES" sz="2200" dirty="0" smtClean="0"/>
            <a:t> </a:t>
          </a:r>
          <a:r>
            <a:rPr lang="es-ES" sz="2200" dirty="0" err="1" smtClean="0"/>
            <a:t>grew</a:t>
          </a:r>
          <a:r>
            <a:rPr lang="es-ES" sz="2200" dirty="0" smtClean="0"/>
            <a:t> and </a:t>
          </a:r>
          <a:r>
            <a:rPr lang="es-ES" sz="2200" dirty="0" err="1" smtClean="0"/>
            <a:t>the</a:t>
          </a:r>
          <a:r>
            <a:rPr lang="es-ES" sz="2200" dirty="0" smtClean="0"/>
            <a:t> USA </a:t>
          </a:r>
          <a:r>
            <a:rPr lang="es-ES" sz="2200" dirty="0" err="1" smtClean="0"/>
            <a:t>half</a:t>
          </a:r>
          <a:r>
            <a:rPr lang="es-ES" sz="2200" dirty="0" smtClean="0"/>
            <a:t> </a:t>
          </a:r>
          <a:r>
            <a:rPr lang="es-ES" sz="2200" dirty="0" err="1" smtClean="0"/>
            <a:t>million</a:t>
          </a:r>
          <a:r>
            <a:rPr lang="es-ES" sz="2200" dirty="0" smtClean="0"/>
            <a:t> </a:t>
          </a:r>
          <a:r>
            <a:rPr lang="es-ES" sz="2200" dirty="0" err="1" smtClean="0"/>
            <a:t>soldiers</a:t>
          </a:r>
          <a:r>
            <a:rPr lang="es-ES" sz="2200" dirty="0" smtClean="0"/>
            <a:t> </a:t>
          </a:r>
          <a:r>
            <a:rPr lang="es-ES" sz="2200" dirty="0" err="1" smtClean="0"/>
            <a:t>to</a:t>
          </a:r>
          <a:r>
            <a:rPr lang="es-ES" sz="2200" dirty="0" smtClean="0"/>
            <a:t> </a:t>
          </a:r>
          <a:r>
            <a:rPr lang="es-ES" sz="2200" dirty="0" err="1" smtClean="0"/>
            <a:t>fight</a:t>
          </a:r>
          <a:r>
            <a:rPr lang="es-ES" sz="2200" dirty="0" smtClean="0"/>
            <a:t> N. Vietnam and </a:t>
          </a:r>
          <a:r>
            <a:rPr lang="es-ES" sz="2200" dirty="0" err="1" smtClean="0"/>
            <a:t>the</a:t>
          </a:r>
          <a:r>
            <a:rPr lang="es-ES" sz="2200" dirty="0" smtClean="0"/>
            <a:t> </a:t>
          </a:r>
          <a:r>
            <a:rPr lang="es-ES" sz="2200" dirty="0" err="1" smtClean="0"/>
            <a:t>communist</a:t>
          </a:r>
          <a:r>
            <a:rPr lang="es-ES" sz="2200" dirty="0" smtClean="0"/>
            <a:t> guerrilla («</a:t>
          </a:r>
          <a:r>
            <a:rPr lang="es-ES" sz="2200" dirty="0" err="1" smtClean="0"/>
            <a:t>Vietcong</a:t>
          </a:r>
          <a:r>
            <a:rPr lang="es-ES" sz="2200" dirty="0" smtClean="0"/>
            <a:t>»)</a:t>
          </a:r>
          <a:endParaRPr lang="es-ES" sz="2200" dirty="0"/>
        </a:p>
      </dgm:t>
    </dgm:pt>
    <dgm:pt modelId="{0D754E70-2B18-4EC3-B353-DC67835D137E}" type="parTrans" cxnId="{E989A24C-DB07-4231-BCDC-45E8BD2F24E9}">
      <dgm:prSet/>
      <dgm:spPr/>
      <dgm:t>
        <a:bodyPr/>
        <a:lstStyle/>
        <a:p>
          <a:endParaRPr lang="es-ES"/>
        </a:p>
      </dgm:t>
    </dgm:pt>
    <dgm:pt modelId="{3D1C13EF-1947-42ED-85C3-F116C8690896}" type="sibTrans" cxnId="{E989A24C-DB07-4231-BCDC-45E8BD2F24E9}">
      <dgm:prSet/>
      <dgm:spPr/>
      <dgm:t>
        <a:bodyPr/>
        <a:lstStyle/>
        <a:p>
          <a:endParaRPr lang="es-ES"/>
        </a:p>
      </dgm:t>
    </dgm:pt>
    <dgm:pt modelId="{2EBB2588-2064-4B3E-80B1-196476EE3960}">
      <dgm:prSet phldrT="[Texto]" custT="1"/>
      <dgm:spPr>
        <a:solidFill>
          <a:schemeClr val="accent2"/>
        </a:solidFill>
      </dgm:spPr>
      <dgm:t>
        <a:bodyPr/>
        <a:lstStyle/>
        <a:p>
          <a:r>
            <a:rPr lang="es-ES" sz="2200" dirty="0" smtClean="0"/>
            <a:t>USA </a:t>
          </a:r>
          <a:r>
            <a:rPr lang="es-ES" sz="2200" dirty="0" err="1" smtClean="0"/>
            <a:t>humiliated</a:t>
          </a:r>
          <a:endParaRPr lang="es-ES" sz="2200" dirty="0"/>
        </a:p>
      </dgm:t>
    </dgm:pt>
    <dgm:pt modelId="{6348B58A-4BBE-49B6-B998-ED713BD368CD}" type="parTrans" cxnId="{4D9D3759-8DAD-4ECC-918B-186587F1EE85}">
      <dgm:prSet/>
      <dgm:spPr/>
      <dgm:t>
        <a:bodyPr/>
        <a:lstStyle/>
        <a:p>
          <a:endParaRPr lang="es-ES"/>
        </a:p>
      </dgm:t>
    </dgm:pt>
    <dgm:pt modelId="{2C743F46-8CE2-4F6D-A6CC-43B30E650F87}" type="sibTrans" cxnId="{4D9D3759-8DAD-4ECC-918B-186587F1EE85}">
      <dgm:prSet/>
      <dgm:spPr/>
      <dgm:t>
        <a:bodyPr/>
        <a:lstStyle/>
        <a:p>
          <a:endParaRPr lang="es-ES"/>
        </a:p>
      </dgm:t>
    </dgm:pt>
    <dgm:pt modelId="{33B9363B-2F14-49D2-BCDE-9874FB230C5F}">
      <dgm:prSet phldrT="[Texto]" custT="1"/>
      <dgm:spPr>
        <a:solidFill>
          <a:schemeClr val="accent2"/>
        </a:solidFill>
      </dgm:spPr>
      <dgm:t>
        <a:bodyPr/>
        <a:lstStyle/>
        <a:p>
          <a:r>
            <a:rPr lang="es-ES" sz="2200" dirty="0" smtClean="0"/>
            <a:t>North </a:t>
          </a:r>
          <a:r>
            <a:rPr lang="es-ES" sz="2200" dirty="0" err="1" smtClean="0"/>
            <a:t>communist</a:t>
          </a:r>
          <a:r>
            <a:rPr lang="es-ES" sz="2200" dirty="0" smtClean="0"/>
            <a:t>, South pro-western </a:t>
          </a:r>
          <a:r>
            <a:rPr lang="es-ES" sz="2200" dirty="0" err="1" smtClean="0"/>
            <a:t>dictatorship</a:t>
          </a:r>
          <a:endParaRPr lang="es-ES" sz="2200" dirty="0"/>
        </a:p>
      </dgm:t>
    </dgm:pt>
    <dgm:pt modelId="{69A01EF8-057F-4015-BE9C-648045DF3148}" type="parTrans" cxnId="{EBCF1799-3135-44F2-9826-D1F3B0037043}">
      <dgm:prSet/>
      <dgm:spPr/>
    </dgm:pt>
    <dgm:pt modelId="{7A2ACF01-B9E6-411B-838A-4021F01ECDEA}" type="sibTrans" cxnId="{EBCF1799-3135-44F2-9826-D1F3B0037043}">
      <dgm:prSet/>
      <dgm:spPr/>
    </dgm:pt>
    <dgm:pt modelId="{BBC214E4-66BD-430F-8667-C7A169930902}">
      <dgm:prSet phldrT="[Texto]" custT="1"/>
      <dgm:spPr>
        <a:solidFill>
          <a:schemeClr val="accent2"/>
        </a:solidFill>
      </dgm:spPr>
      <dgm:t>
        <a:bodyPr/>
        <a:lstStyle/>
        <a:p>
          <a:r>
            <a:rPr lang="es-ES" sz="2200" dirty="0" smtClean="0"/>
            <a:t>1975, Vietnam </a:t>
          </a:r>
          <a:r>
            <a:rPr lang="es-ES" sz="2200" dirty="0" err="1" smtClean="0"/>
            <a:t>got</a:t>
          </a:r>
          <a:r>
            <a:rPr lang="es-ES" sz="2200" dirty="0" smtClean="0"/>
            <a:t> </a:t>
          </a:r>
          <a:r>
            <a:rPr lang="es-ES" sz="2200" dirty="0" err="1" smtClean="0"/>
            <a:t>reunified</a:t>
          </a:r>
          <a:r>
            <a:rPr lang="es-ES" sz="2200" dirty="0" smtClean="0"/>
            <a:t> </a:t>
          </a:r>
          <a:r>
            <a:rPr lang="es-ES" sz="2200" dirty="0" err="1" smtClean="0"/>
            <a:t>under</a:t>
          </a:r>
          <a:r>
            <a:rPr lang="es-ES" sz="2200" dirty="0" smtClean="0"/>
            <a:t> a </a:t>
          </a:r>
          <a:r>
            <a:rPr lang="es-ES" sz="2200" dirty="0" err="1" smtClean="0"/>
            <a:t>communist</a:t>
          </a:r>
          <a:r>
            <a:rPr lang="es-ES" sz="2200" dirty="0" smtClean="0"/>
            <a:t> </a:t>
          </a:r>
          <a:r>
            <a:rPr lang="es-ES" sz="2200" dirty="0" err="1" smtClean="0"/>
            <a:t>goviernment</a:t>
          </a:r>
          <a:endParaRPr lang="es-ES" sz="2200" dirty="0"/>
        </a:p>
      </dgm:t>
    </dgm:pt>
    <dgm:pt modelId="{285B9A8A-CAF7-4CB4-8C1A-964C70D9953F}" type="parTrans" cxnId="{A56BCE15-841F-4E32-A0F5-23A5678E3910}">
      <dgm:prSet/>
      <dgm:spPr/>
    </dgm:pt>
    <dgm:pt modelId="{BF1D2FB9-1F8C-4C27-A1FE-5BE4A74B5AB4}" type="sibTrans" cxnId="{A56BCE15-841F-4E32-A0F5-23A5678E3910}">
      <dgm:prSet/>
      <dgm:spPr/>
    </dgm:pt>
    <dgm:pt modelId="{50A224D2-38CB-4E73-B9DD-5BB418FBE843}" type="pres">
      <dgm:prSet presAssocID="{34E1DF1D-45F4-4115-A175-12048C5CE1D8}" presName="linear" presStyleCnt="0">
        <dgm:presLayoutVars>
          <dgm:dir/>
          <dgm:resizeHandles val="exact"/>
        </dgm:presLayoutVars>
      </dgm:prSet>
      <dgm:spPr/>
      <dgm:t>
        <a:bodyPr/>
        <a:lstStyle/>
        <a:p>
          <a:endParaRPr lang="es-ES"/>
        </a:p>
      </dgm:t>
    </dgm:pt>
    <dgm:pt modelId="{AFD475E7-C1B1-4126-828F-CBF3DE99BA2D}" type="pres">
      <dgm:prSet presAssocID="{AC0F2109-29A9-461B-A861-3A0594091BB9}" presName="comp" presStyleCnt="0"/>
      <dgm:spPr/>
    </dgm:pt>
    <dgm:pt modelId="{82E1C52E-ED45-4B6F-BFDC-96C3BD570C5A}" type="pres">
      <dgm:prSet presAssocID="{AC0F2109-29A9-461B-A861-3A0594091BB9}" presName="box" presStyleLbl="node1" presStyleIdx="0" presStyleCnt="1"/>
      <dgm:spPr/>
      <dgm:t>
        <a:bodyPr/>
        <a:lstStyle/>
        <a:p>
          <a:endParaRPr lang="es-ES"/>
        </a:p>
      </dgm:t>
    </dgm:pt>
    <dgm:pt modelId="{60C3E5AF-45D0-40C7-AD00-AC65FF5BB671}" type="pres">
      <dgm:prSet presAssocID="{AC0F2109-29A9-461B-A861-3A0594091BB9}" presName="img" presStyleLbl="fgImgPlace1" presStyleIdx="0" presStyleCnt="1"/>
      <dgm:spPr>
        <a:blipFill rotWithShape="1">
          <a:blip xmlns:r="http://schemas.openxmlformats.org/officeDocument/2006/relationships" r:embed="rId1">
            <a:extLst>
              <a:ext uri="{28A0092B-C50C-407E-A947-70E740481C1C}">
                <a14:useLocalDpi xmlns:a14="http://schemas.microsoft.com/office/drawing/2010/main" xmlns=""/>
              </a:ext>
            </a:extLst>
          </a:blip>
          <a:stretch>
            <a:fillRect/>
          </a:stretch>
        </a:blipFill>
      </dgm:spPr>
      <dgm:t>
        <a:bodyPr/>
        <a:lstStyle/>
        <a:p>
          <a:endParaRPr lang="es-ES"/>
        </a:p>
      </dgm:t>
    </dgm:pt>
    <dgm:pt modelId="{D9994EF5-065D-4D01-B9DF-52F85C8F7762}" type="pres">
      <dgm:prSet presAssocID="{AC0F2109-29A9-461B-A861-3A0594091BB9}" presName="text" presStyleLbl="node1" presStyleIdx="0" presStyleCnt="1">
        <dgm:presLayoutVars>
          <dgm:bulletEnabled val="1"/>
        </dgm:presLayoutVars>
      </dgm:prSet>
      <dgm:spPr/>
      <dgm:t>
        <a:bodyPr/>
        <a:lstStyle/>
        <a:p>
          <a:endParaRPr lang="es-ES"/>
        </a:p>
      </dgm:t>
    </dgm:pt>
  </dgm:ptLst>
  <dgm:cxnLst>
    <dgm:cxn modelId="{ECC35D69-A602-41F1-A123-583712D7A38A}" type="presOf" srcId="{2EBB2588-2064-4B3E-80B1-196476EE3960}" destId="{D9994EF5-065D-4D01-B9DF-52F85C8F7762}" srcOrd="1" destOrd="4" presId="urn:microsoft.com/office/officeart/2005/8/layout/vList4#22"/>
    <dgm:cxn modelId="{6AF713DC-175A-4E67-AAF4-C167E2FFEFB0}" srcId="{AC0F2109-29A9-461B-A861-3A0594091BB9}" destId="{BD41EDB8-C58E-4DF7-8CD8-E6802D1E1566}" srcOrd="0" destOrd="0" parTransId="{531AFC7D-072D-476F-97B1-7C73EF87F665}" sibTransId="{87BAD619-4E91-4938-80EC-725936D651F6}"/>
    <dgm:cxn modelId="{64DD620D-4E7C-4B98-81EF-D9A876C434D0}" type="presOf" srcId="{33B9363B-2F14-49D2-BCDE-9874FB230C5F}" destId="{D9994EF5-065D-4D01-B9DF-52F85C8F7762}" srcOrd="1" destOrd="2" presId="urn:microsoft.com/office/officeart/2005/8/layout/vList4#22"/>
    <dgm:cxn modelId="{B5ECB418-6B2B-4531-865D-E973CB0F8070}" srcId="{34E1DF1D-45F4-4115-A175-12048C5CE1D8}" destId="{AC0F2109-29A9-461B-A861-3A0594091BB9}" srcOrd="0" destOrd="0" parTransId="{7A0B99B7-AD3C-4169-8655-6FFB269D35E5}" sibTransId="{0C60FB8D-ADE0-4D95-9739-F9B0D9AE62A6}"/>
    <dgm:cxn modelId="{A56BCE15-841F-4E32-A0F5-23A5678E3910}" srcId="{AC0F2109-29A9-461B-A861-3A0594091BB9}" destId="{BBC214E4-66BD-430F-8667-C7A169930902}" srcOrd="4" destOrd="0" parTransId="{285B9A8A-CAF7-4CB4-8C1A-964C70D9953F}" sibTransId="{BF1D2FB9-1F8C-4C27-A1FE-5BE4A74B5AB4}"/>
    <dgm:cxn modelId="{AA2C26B0-BB5A-49D5-AFAD-1A2D6672387B}" type="presOf" srcId="{AC0F2109-29A9-461B-A861-3A0594091BB9}" destId="{D9994EF5-065D-4D01-B9DF-52F85C8F7762}" srcOrd="1" destOrd="0" presId="urn:microsoft.com/office/officeart/2005/8/layout/vList4#22"/>
    <dgm:cxn modelId="{117152DC-D553-42D8-96E4-E2DD261F1551}" type="presOf" srcId="{BD41EDB8-C58E-4DF7-8CD8-E6802D1E1566}" destId="{D9994EF5-065D-4D01-B9DF-52F85C8F7762}" srcOrd="1" destOrd="1" presId="urn:microsoft.com/office/officeart/2005/8/layout/vList4#22"/>
    <dgm:cxn modelId="{89AB905A-B6A9-4BA6-B325-6B4274D7C09A}" type="presOf" srcId="{BD41EDB8-C58E-4DF7-8CD8-E6802D1E1566}" destId="{82E1C52E-ED45-4B6F-BFDC-96C3BD570C5A}" srcOrd="0" destOrd="1" presId="urn:microsoft.com/office/officeart/2005/8/layout/vList4#22"/>
    <dgm:cxn modelId="{EBCF1799-3135-44F2-9826-D1F3B0037043}" srcId="{AC0F2109-29A9-461B-A861-3A0594091BB9}" destId="{33B9363B-2F14-49D2-BCDE-9874FB230C5F}" srcOrd="1" destOrd="0" parTransId="{69A01EF8-057F-4015-BE9C-648045DF3148}" sibTransId="{7A2ACF01-B9E6-411B-838A-4021F01ECDEA}"/>
    <dgm:cxn modelId="{E989A24C-DB07-4231-BCDC-45E8BD2F24E9}" srcId="{AC0F2109-29A9-461B-A861-3A0594091BB9}" destId="{B4031578-AC91-4381-8933-4AB6DBDBBC0E}" srcOrd="2" destOrd="0" parTransId="{0D754E70-2B18-4EC3-B353-DC67835D137E}" sibTransId="{3D1C13EF-1947-42ED-85C3-F116C8690896}"/>
    <dgm:cxn modelId="{5F0323D6-7858-4BC4-A724-5912C5643B15}" type="presOf" srcId="{BBC214E4-66BD-430F-8667-C7A169930902}" destId="{D9994EF5-065D-4D01-B9DF-52F85C8F7762}" srcOrd="1" destOrd="5" presId="urn:microsoft.com/office/officeart/2005/8/layout/vList4#22"/>
    <dgm:cxn modelId="{5AC79A45-29FD-408B-B53F-4365411E0891}" type="presOf" srcId="{BBC214E4-66BD-430F-8667-C7A169930902}" destId="{82E1C52E-ED45-4B6F-BFDC-96C3BD570C5A}" srcOrd="0" destOrd="5" presId="urn:microsoft.com/office/officeart/2005/8/layout/vList4#22"/>
    <dgm:cxn modelId="{490BBAA9-F6B0-409A-8AF8-028B3C7F5997}" type="presOf" srcId="{B4031578-AC91-4381-8933-4AB6DBDBBC0E}" destId="{D9994EF5-065D-4D01-B9DF-52F85C8F7762}" srcOrd="1" destOrd="3" presId="urn:microsoft.com/office/officeart/2005/8/layout/vList4#22"/>
    <dgm:cxn modelId="{FD7A34BB-764D-4C66-B016-730419E93D5B}" type="presOf" srcId="{33B9363B-2F14-49D2-BCDE-9874FB230C5F}" destId="{82E1C52E-ED45-4B6F-BFDC-96C3BD570C5A}" srcOrd="0" destOrd="2" presId="urn:microsoft.com/office/officeart/2005/8/layout/vList4#22"/>
    <dgm:cxn modelId="{76BF1CE2-3792-4283-8914-094752E3EF50}" type="presOf" srcId="{34E1DF1D-45F4-4115-A175-12048C5CE1D8}" destId="{50A224D2-38CB-4E73-B9DD-5BB418FBE843}" srcOrd="0" destOrd="0" presId="urn:microsoft.com/office/officeart/2005/8/layout/vList4#22"/>
    <dgm:cxn modelId="{808E0DBE-DAE3-40F8-89B5-2BB09E72993E}" type="presOf" srcId="{B4031578-AC91-4381-8933-4AB6DBDBBC0E}" destId="{82E1C52E-ED45-4B6F-BFDC-96C3BD570C5A}" srcOrd="0" destOrd="3" presId="urn:microsoft.com/office/officeart/2005/8/layout/vList4#22"/>
    <dgm:cxn modelId="{94C88551-A078-464D-BF47-33F9AB0B63E6}" type="presOf" srcId="{AC0F2109-29A9-461B-A861-3A0594091BB9}" destId="{82E1C52E-ED45-4B6F-BFDC-96C3BD570C5A}" srcOrd="0" destOrd="0" presId="urn:microsoft.com/office/officeart/2005/8/layout/vList4#22"/>
    <dgm:cxn modelId="{73F80D76-FE77-4EAF-B497-61FAD6B3A945}" type="presOf" srcId="{2EBB2588-2064-4B3E-80B1-196476EE3960}" destId="{82E1C52E-ED45-4B6F-BFDC-96C3BD570C5A}" srcOrd="0" destOrd="4" presId="urn:microsoft.com/office/officeart/2005/8/layout/vList4#22"/>
    <dgm:cxn modelId="{4D9D3759-8DAD-4ECC-918B-186587F1EE85}" srcId="{AC0F2109-29A9-461B-A861-3A0594091BB9}" destId="{2EBB2588-2064-4B3E-80B1-196476EE3960}" srcOrd="3" destOrd="0" parTransId="{6348B58A-4BBE-49B6-B998-ED713BD368CD}" sibTransId="{2C743F46-8CE2-4F6D-A6CC-43B30E650F87}"/>
    <dgm:cxn modelId="{9846A137-4D3D-446F-8883-5BDE50EDA907}" type="presParOf" srcId="{50A224D2-38CB-4E73-B9DD-5BB418FBE843}" destId="{AFD475E7-C1B1-4126-828F-CBF3DE99BA2D}" srcOrd="0" destOrd="0" presId="urn:microsoft.com/office/officeart/2005/8/layout/vList4#22"/>
    <dgm:cxn modelId="{70BF99A8-E17D-4B2C-BBB9-7F326A3E7C44}" type="presParOf" srcId="{AFD475E7-C1B1-4126-828F-CBF3DE99BA2D}" destId="{82E1C52E-ED45-4B6F-BFDC-96C3BD570C5A}" srcOrd="0" destOrd="0" presId="urn:microsoft.com/office/officeart/2005/8/layout/vList4#22"/>
    <dgm:cxn modelId="{6F49DF6C-3D43-4530-AD58-44893465923F}" type="presParOf" srcId="{AFD475E7-C1B1-4126-828F-CBF3DE99BA2D}" destId="{60C3E5AF-45D0-40C7-AD00-AC65FF5BB671}" srcOrd="1" destOrd="0" presId="urn:microsoft.com/office/officeart/2005/8/layout/vList4#22"/>
    <dgm:cxn modelId="{10064240-67AD-41B2-BF6C-2C9A33F499BD}" type="presParOf" srcId="{AFD475E7-C1B1-4126-828F-CBF3DE99BA2D}" destId="{D9994EF5-065D-4D01-B9DF-52F85C8F7762}" srcOrd="2" destOrd="0" presId="urn:microsoft.com/office/officeart/2005/8/layout/vList4#22"/>
  </dgm:cxnLst>
  <dgm:bg>
    <a:solidFill>
      <a:schemeClr val="bg1"/>
    </a:soli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34E1DF1D-45F4-4115-A175-12048C5CE1D8}" type="doc">
      <dgm:prSet loTypeId="urn:microsoft.com/office/officeart/2005/8/layout/vList4#22" loCatId="list" qsTypeId="urn:microsoft.com/office/officeart/2005/8/quickstyle/simple1" qsCatId="simple" csTypeId="urn:microsoft.com/office/officeart/2005/8/colors/accent1_2" csCatId="accent1" phldr="1"/>
      <dgm:spPr/>
      <dgm:t>
        <a:bodyPr/>
        <a:lstStyle/>
        <a:p>
          <a:endParaRPr lang="es-ES"/>
        </a:p>
      </dgm:t>
    </dgm:pt>
    <dgm:pt modelId="{AC0F2109-29A9-461B-A861-3A0594091BB9}">
      <dgm:prSet phldrT="[Texto]"/>
      <dgm:spPr>
        <a:solidFill>
          <a:schemeClr val="accent2"/>
        </a:solidFill>
      </dgm:spPr>
      <dgm:t>
        <a:bodyPr/>
        <a:lstStyle/>
        <a:p>
          <a:r>
            <a:rPr lang="es-ES" sz="3200" dirty="0" err="1" smtClean="0"/>
            <a:t>The</a:t>
          </a:r>
          <a:r>
            <a:rPr lang="es-ES" sz="3200" dirty="0" smtClean="0"/>
            <a:t> new </a:t>
          </a:r>
          <a:r>
            <a:rPr lang="es-ES" sz="3200" dirty="0" err="1" smtClean="0"/>
            <a:t>Cold</a:t>
          </a:r>
          <a:r>
            <a:rPr lang="es-ES" sz="3200" dirty="0" smtClean="0"/>
            <a:t> </a:t>
          </a:r>
          <a:r>
            <a:rPr lang="es-ES" sz="3200" dirty="0" err="1" smtClean="0"/>
            <a:t>War</a:t>
          </a:r>
          <a:r>
            <a:rPr lang="es-ES" sz="3200" dirty="0" smtClean="0"/>
            <a:t> (1975-1985)</a:t>
          </a:r>
        </a:p>
      </dgm:t>
    </dgm:pt>
    <dgm:pt modelId="{7A0B99B7-AD3C-4169-8655-6FFB269D35E5}" type="parTrans" cxnId="{B5ECB418-6B2B-4531-865D-E973CB0F8070}">
      <dgm:prSet/>
      <dgm:spPr/>
      <dgm:t>
        <a:bodyPr/>
        <a:lstStyle/>
        <a:p>
          <a:endParaRPr lang="es-ES"/>
        </a:p>
      </dgm:t>
    </dgm:pt>
    <dgm:pt modelId="{0C60FB8D-ADE0-4D95-9739-F9B0D9AE62A6}" type="sibTrans" cxnId="{B5ECB418-6B2B-4531-865D-E973CB0F8070}">
      <dgm:prSet/>
      <dgm:spPr/>
      <dgm:t>
        <a:bodyPr/>
        <a:lstStyle/>
        <a:p>
          <a:endParaRPr lang="es-ES"/>
        </a:p>
      </dgm:t>
    </dgm:pt>
    <dgm:pt modelId="{BD41EDB8-C58E-4DF7-8CD8-E6802D1E1566}">
      <dgm:prSet phldrT="[Texto]" custT="1"/>
      <dgm:spPr>
        <a:solidFill>
          <a:schemeClr val="accent2"/>
        </a:solidFill>
      </dgm:spPr>
      <dgm:t>
        <a:bodyPr/>
        <a:lstStyle/>
        <a:p>
          <a:r>
            <a:rPr lang="es-ES" sz="2000" dirty="0" err="1" smtClean="0"/>
            <a:t>The</a:t>
          </a:r>
          <a:r>
            <a:rPr lang="es-ES" sz="2000" dirty="0" smtClean="0"/>
            <a:t> West </a:t>
          </a:r>
          <a:r>
            <a:rPr lang="es-ES" sz="2000" dirty="0" err="1" smtClean="0"/>
            <a:t>weakened</a:t>
          </a:r>
          <a:r>
            <a:rPr lang="es-ES" sz="2000" dirty="0" smtClean="0"/>
            <a:t> </a:t>
          </a:r>
          <a:r>
            <a:rPr lang="es-ES" sz="2000" dirty="0" err="1" smtClean="0"/>
            <a:t>by</a:t>
          </a:r>
          <a:r>
            <a:rPr lang="es-ES" sz="2000" dirty="0" smtClean="0"/>
            <a:t> 1973 </a:t>
          </a:r>
          <a:r>
            <a:rPr lang="es-ES" sz="2000" dirty="0" err="1" smtClean="0"/>
            <a:t>economic</a:t>
          </a:r>
          <a:r>
            <a:rPr lang="es-ES" sz="2000" dirty="0" smtClean="0"/>
            <a:t> crisis (“</a:t>
          </a:r>
          <a:r>
            <a:rPr lang="es-ES" sz="2000" dirty="0" err="1" smtClean="0"/>
            <a:t>oil</a:t>
          </a:r>
          <a:r>
            <a:rPr lang="es-ES" sz="2000" dirty="0" smtClean="0"/>
            <a:t> crisis”)</a:t>
          </a:r>
          <a:endParaRPr lang="es-ES" sz="2000" dirty="0"/>
        </a:p>
      </dgm:t>
    </dgm:pt>
    <dgm:pt modelId="{531AFC7D-072D-476F-97B1-7C73EF87F665}" type="parTrans" cxnId="{6AF713DC-175A-4E67-AAF4-C167E2FFEFB0}">
      <dgm:prSet/>
      <dgm:spPr/>
      <dgm:t>
        <a:bodyPr/>
        <a:lstStyle/>
        <a:p>
          <a:endParaRPr lang="es-ES"/>
        </a:p>
      </dgm:t>
    </dgm:pt>
    <dgm:pt modelId="{87BAD619-4E91-4938-80EC-725936D651F6}" type="sibTrans" cxnId="{6AF713DC-175A-4E67-AAF4-C167E2FFEFB0}">
      <dgm:prSet/>
      <dgm:spPr/>
      <dgm:t>
        <a:bodyPr/>
        <a:lstStyle/>
        <a:p>
          <a:endParaRPr lang="es-ES"/>
        </a:p>
      </dgm:t>
    </dgm:pt>
    <dgm:pt modelId="{B4031578-AC91-4381-8933-4AB6DBDBBC0E}">
      <dgm:prSet phldrT="[Texto]" custT="1"/>
      <dgm:spPr>
        <a:solidFill>
          <a:schemeClr val="accent2"/>
        </a:solidFill>
      </dgm:spPr>
      <dgm:t>
        <a:bodyPr/>
        <a:lstStyle/>
        <a:p>
          <a:r>
            <a:rPr lang="es-ES" sz="2000" dirty="0" smtClean="0"/>
            <a:t>Ronald Reagan (1980s) </a:t>
          </a:r>
          <a:r>
            <a:rPr lang="es-ES" sz="2000" dirty="0" smtClean="0">
              <a:sym typeface="Wingdings" pitchFamily="2" charset="2"/>
            </a:rPr>
            <a:t> </a:t>
          </a:r>
          <a:r>
            <a:rPr lang="es-ES" sz="2000" dirty="0" err="1" smtClean="0">
              <a:sym typeface="Wingdings" pitchFamily="2" charset="2"/>
            </a:rPr>
            <a:t>policy</a:t>
          </a:r>
          <a:r>
            <a:rPr lang="es-ES" sz="2000" dirty="0" smtClean="0">
              <a:sym typeface="Wingdings" pitchFamily="2" charset="2"/>
            </a:rPr>
            <a:t> of </a:t>
          </a:r>
          <a:r>
            <a:rPr lang="es-ES" sz="2000" dirty="0" err="1" smtClean="0">
              <a:sym typeface="Wingdings" pitchFamily="2" charset="2"/>
            </a:rPr>
            <a:t>confrontation</a:t>
          </a:r>
          <a:endParaRPr lang="es-ES" sz="2000" dirty="0"/>
        </a:p>
      </dgm:t>
    </dgm:pt>
    <dgm:pt modelId="{0D754E70-2B18-4EC3-B353-DC67835D137E}" type="parTrans" cxnId="{E989A24C-DB07-4231-BCDC-45E8BD2F24E9}">
      <dgm:prSet/>
      <dgm:spPr/>
      <dgm:t>
        <a:bodyPr/>
        <a:lstStyle/>
        <a:p>
          <a:endParaRPr lang="es-ES"/>
        </a:p>
      </dgm:t>
    </dgm:pt>
    <dgm:pt modelId="{3D1C13EF-1947-42ED-85C3-F116C8690896}" type="sibTrans" cxnId="{E989A24C-DB07-4231-BCDC-45E8BD2F24E9}">
      <dgm:prSet/>
      <dgm:spPr/>
      <dgm:t>
        <a:bodyPr/>
        <a:lstStyle/>
        <a:p>
          <a:endParaRPr lang="es-ES"/>
        </a:p>
      </dgm:t>
    </dgm:pt>
    <dgm:pt modelId="{2EBB2588-2064-4B3E-80B1-196476EE3960}">
      <dgm:prSet phldrT="[Texto]" custT="1"/>
      <dgm:spPr>
        <a:solidFill>
          <a:schemeClr val="accent2"/>
        </a:solidFill>
      </dgm:spPr>
      <dgm:t>
        <a:bodyPr/>
        <a:lstStyle/>
        <a:p>
          <a:r>
            <a:rPr lang="es-ES" sz="2000" dirty="0" smtClean="0"/>
            <a:t>More </a:t>
          </a:r>
          <a:r>
            <a:rPr lang="es-ES" sz="2000" dirty="0" err="1" smtClean="0"/>
            <a:t>military</a:t>
          </a:r>
          <a:r>
            <a:rPr lang="es-ES" sz="2000" dirty="0" smtClean="0"/>
            <a:t> expenses + </a:t>
          </a:r>
          <a:r>
            <a:rPr lang="es-ES" sz="2000" dirty="0" err="1" smtClean="0"/>
            <a:t>feeble</a:t>
          </a:r>
          <a:r>
            <a:rPr lang="es-ES" sz="2000" dirty="0" smtClean="0"/>
            <a:t> </a:t>
          </a:r>
          <a:r>
            <a:rPr lang="es-ES" sz="2000" dirty="0" err="1" smtClean="0"/>
            <a:t>economy</a:t>
          </a:r>
          <a:r>
            <a:rPr lang="es-ES" sz="2000" dirty="0" smtClean="0"/>
            <a:t> </a:t>
          </a:r>
          <a:r>
            <a:rPr lang="es-ES" sz="2000" dirty="0" smtClean="0">
              <a:sym typeface="Wingdings" pitchFamily="2" charset="2"/>
            </a:rPr>
            <a:t> </a:t>
          </a:r>
          <a:r>
            <a:rPr lang="es-ES" sz="2000" dirty="0" err="1" smtClean="0">
              <a:sym typeface="Wingdings" pitchFamily="2" charset="2"/>
            </a:rPr>
            <a:t>collapse</a:t>
          </a:r>
          <a:r>
            <a:rPr lang="es-ES" sz="2000" dirty="0" smtClean="0">
              <a:sym typeface="Wingdings" pitchFamily="2" charset="2"/>
            </a:rPr>
            <a:t> of </a:t>
          </a:r>
          <a:r>
            <a:rPr lang="es-ES" sz="2000" dirty="0" err="1" smtClean="0">
              <a:sym typeface="Wingdings" pitchFamily="2" charset="2"/>
            </a:rPr>
            <a:t>the</a:t>
          </a:r>
          <a:r>
            <a:rPr lang="es-ES" sz="2000" dirty="0" smtClean="0">
              <a:sym typeface="Wingdings" pitchFamily="2" charset="2"/>
            </a:rPr>
            <a:t> Soviet bloc</a:t>
          </a:r>
          <a:endParaRPr lang="es-ES" sz="2000" dirty="0"/>
        </a:p>
      </dgm:t>
    </dgm:pt>
    <dgm:pt modelId="{6348B58A-4BBE-49B6-B998-ED713BD368CD}" type="parTrans" cxnId="{4D9D3759-8DAD-4ECC-918B-186587F1EE85}">
      <dgm:prSet/>
      <dgm:spPr/>
      <dgm:t>
        <a:bodyPr/>
        <a:lstStyle/>
        <a:p>
          <a:endParaRPr lang="es-ES"/>
        </a:p>
      </dgm:t>
    </dgm:pt>
    <dgm:pt modelId="{2C743F46-8CE2-4F6D-A6CC-43B30E650F87}" type="sibTrans" cxnId="{4D9D3759-8DAD-4ECC-918B-186587F1EE85}">
      <dgm:prSet/>
      <dgm:spPr/>
      <dgm:t>
        <a:bodyPr/>
        <a:lstStyle/>
        <a:p>
          <a:endParaRPr lang="es-ES"/>
        </a:p>
      </dgm:t>
    </dgm:pt>
    <dgm:pt modelId="{33B9363B-2F14-49D2-BCDE-9874FB230C5F}">
      <dgm:prSet phldrT="[Texto]" custT="1"/>
      <dgm:spPr>
        <a:solidFill>
          <a:schemeClr val="accent2"/>
        </a:solidFill>
      </dgm:spPr>
      <dgm:t>
        <a:bodyPr/>
        <a:lstStyle/>
        <a:p>
          <a:r>
            <a:rPr lang="es-ES" sz="2000" dirty="0" err="1" smtClean="0"/>
            <a:t>The</a:t>
          </a:r>
          <a:r>
            <a:rPr lang="es-ES" sz="2000" dirty="0" smtClean="0"/>
            <a:t> USSR </a:t>
          </a:r>
          <a:r>
            <a:rPr lang="es-ES" sz="2000" dirty="0" err="1" smtClean="0"/>
            <a:t>increased</a:t>
          </a:r>
          <a:r>
            <a:rPr lang="es-ES" sz="2000" dirty="0" smtClean="0"/>
            <a:t> </a:t>
          </a:r>
          <a:r>
            <a:rPr lang="es-ES" sz="2000" dirty="0" err="1" smtClean="0"/>
            <a:t>its</a:t>
          </a:r>
          <a:r>
            <a:rPr lang="es-ES" sz="2000" dirty="0" smtClean="0"/>
            <a:t> </a:t>
          </a:r>
          <a:r>
            <a:rPr lang="es-ES" sz="2000" dirty="0" err="1" smtClean="0"/>
            <a:t>interventions</a:t>
          </a:r>
          <a:r>
            <a:rPr lang="es-ES" sz="2000" dirty="0" smtClean="0"/>
            <a:t> </a:t>
          </a:r>
          <a:r>
            <a:rPr lang="es-ES" sz="2000" dirty="0" err="1" smtClean="0"/>
            <a:t>all</a:t>
          </a:r>
          <a:r>
            <a:rPr lang="es-ES" sz="2000" dirty="0" smtClean="0"/>
            <a:t> </a:t>
          </a:r>
          <a:r>
            <a:rPr lang="es-ES" sz="2000" dirty="0" err="1" smtClean="0"/>
            <a:t>around</a:t>
          </a:r>
          <a:r>
            <a:rPr lang="es-ES" sz="2000" dirty="0" smtClean="0"/>
            <a:t> </a:t>
          </a:r>
          <a:r>
            <a:rPr lang="es-ES" sz="2000" dirty="0" err="1" smtClean="0"/>
            <a:t>the</a:t>
          </a:r>
          <a:r>
            <a:rPr lang="es-ES" sz="2000" dirty="0" smtClean="0"/>
            <a:t> </a:t>
          </a:r>
          <a:r>
            <a:rPr lang="es-ES" sz="2000" dirty="0" err="1" smtClean="0"/>
            <a:t>world</a:t>
          </a:r>
          <a:r>
            <a:rPr lang="es-ES" sz="2000" dirty="0" smtClean="0"/>
            <a:t> (in </a:t>
          </a:r>
          <a:r>
            <a:rPr lang="es-ES" sz="2000" dirty="0" err="1" smtClean="0"/>
            <a:t>reality</a:t>
          </a:r>
          <a:r>
            <a:rPr lang="es-ES" sz="2000" dirty="0" smtClean="0"/>
            <a:t>, </a:t>
          </a:r>
          <a:r>
            <a:rPr lang="es-ES" sz="2000" dirty="0" err="1" smtClean="0"/>
            <a:t>the</a:t>
          </a:r>
          <a:r>
            <a:rPr lang="es-ES" sz="2000" dirty="0" smtClean="0"/>
            <a:t> Soviet </a:t>
          </a:r>
          <a:r>
            <a:rPr lang="es-ES" sz="2000" dirty="0" err="1" smtClean="0"/>
            <a:t>Union</a:t>
          </a:r>
          <a:r>
            <a:rPr lang="es-ES" sz="2000" dirty="0" smtClean="0"/>
            <a:t> </a:t>
          </a:r>
          <a:r>
            <a:rPr lang="es-ES" sz="2000" dirty="0" err="1" smtClean="0"/>
            <a:t>was</a:t>
          </a:r>
          <a:r>
            <a:rPr lang="es-ES" sz="2000" dirty="0" smtClean="0"/>
            <a:t> </a:t>
          </a:r>
          <a:r>
            <a:rPr lang="es-ES" sz="2000" dirty="0" err="1" smtClean="0"/>
            <a:t>increasingly</a:t>
          </a:r>
          <a:r>
            <a:rPr lang="es-ES" sz="2000" dirty="0" smtClean="0"/>
            <a:t> </a:t>
          </a:r>
          <a:r>
            <a:rPr lang="es-ES" sz="2000" dirty="0" err="1" smtClean="0"/>
            <a:t>weaker</a:t>
          </a:r>
          <a:r>
            <a:rPr lang="es-ES" sz="2000" dirty="0" smtClean="0"/>
            <a:t>)</a:t>
          </a:r>
          <a:endParaRPr lang="es-ES" sz="2000" dirty="0"/>
        </a:p>
      </dgm:t>
    </dgm:pt>
    <dgm:pt modelId="{69A01EF8-057F-4015-BE9C-648045DF3148}" type="parTrans" cxnId="{EBCF1799-3135-44F2-9826-D1F3B0037043}">
      <dgm:prSet/>
      <dgm:spPr/>
      <dgm:t>
        <a:bodyPr/>
        <a:lstStyle/>
        <a:p>
          <a:endParaRPr lang="es-ES"/>
        </a:p>
      </dgm:t>
    </dgm:pt>
    <dgm:pt modelId="{7A2ACF01-B9E6-411B-838A-4021F01ECDEA}" type="sibTrans" cxnId="{EBCF1799-3135-44F2-9826-D1F3B0037043}">
      <dgm:prSet/>
      <dgm:spPr/>
      <dgm:t>
        <a:bodyPr/>
        <a:lstStyle/>
        <a:p>
          <a:endParaRPr lang="es-ES"/>
        </a:p>
      </dgm:t>
    </dgm:pt>
    <dgm:pt modelId="{50A224D2-38CB-4E73-B9DD-5BB418FBE843}" type="pres">
      <dgm:prSet presAssocID="{34E1DF1D-45F4-4115-A175-12048C5CE1D8}" presName="linear" presStyleCnt="0">
        <dgm:presLayoutVars>
          <dgm:dir/>
          <dgm:resizeHandles val="exact"/>
        </dgm:presLayoutVars>
      </dgm:prSet>
      <dgm:spPr/>
      <dgm:t>
        <a:bodyPr/>
        <a:lstStyle/>
        <a:p>
          <a:endParaRPr lang="es-ES"/>
        </a:p>
      </dgm:t>
    </dgm:pt>
    <dgm:pt modelId="{AFD475E7-C1B1-4126-828F-CBF3DE99BA2D}" type="pres">
      <dgm:prSet presAssocID="{AC0F2109-29A9-461B-A861-3A0594091BB9}" presName="comp" presStyleCnt="0"/>
      <dgm:spPr/>
    </dgm:pt>
    <dgm:pt modelId="{82E1C52E-ED45-4B6F-BFDC-96C3BD570C5A}" type="pres">
      <dgm:prSet presAssocID="{AC0F2109-29A9-461B-A861-3A0594091BB9}" presName="box" presStyleLbl="node1" presStyleIdx="0" presStyleCnt="1"/>
      <dgm:spPr/>
      <dgm:t>
        <a:bodyPr/>
        <a:lstStyle/>
        <a:p>
          <a:endParaRPr lang="es-ES"/>
        </a:p>
      </dgm:t>
    </dgm:pt>
    <dgm:pt modelId="{60C3E5AF-45D0-40C7-AD00-AC65FF5BB671}" type="pres">
      <dgm:prSet presAssocID="{AC0F2109-29A9-461B-A861-3A0594091BB9}" presName="img" presStyleLbl="fgImgPlace1" presStyleIdx="0" presStyleCnt="1"/>
      <dgm:spPr>
        <a:blipFill rotWithShape="1">
          <a:blip xmlns:r="http://schemas.openxmlformats.org/officeDocument/2006/relationships" r:embed="rId1" cstate="email">
            <a:extLst>
              <a:ext uri="{28A0092B-C50C-407E-A947-70E740481C1C}">
                <a14:useLocalDpi xmlns:a14="http://schemas.microsoft.com/office/drawing/2010/main" xmlns=""/>
              </a:ext>
            </a:extLst>
          </a:blip>
          <a:stretch>
            <a:fillRect/>
          </a:stretch>
        </a:blipFill>
      </dgm:spPr>
      <dgm:t>
        <a:bodyPr/>
        <a:lstStyle/>
        <a:p>
          <a:endParaRPr lang="es-ES"/>
        </a:p>
      </dgm:t>
    </dgm:pt>
    <dgm:pt modelId="{D9994EF5-065D-4D01-B9DF-52F85C8F7762}" type="pres">
      <dgm:prSet presAssocID="{AC0F2109-29A9-461B-A861-3A0594091BB9}" presName="text" presStyleLbl="node1" presStyleIdx="0" presStyleCnt="1">
        <dgm:presLayoutVars>
          <dgm:bulletEnabled val="1"/>
        </dgm:presLayoutVars>
      </dgm:prSet>
      <dgm:spPr/>
      <dgm:t>
        <a:bodyPr/>
        <a:lstStyle/>
        <a:p>
          <a:endParaRPr lang="es-ES"/>
        </a:p>
      </dgm:t>
    </dgm:pt>
  </dgm:ptLst>
  <dgm:cxnLst>
    <dgm:cxn modelId="{5AD38E1D-3D5A-4C78-923E-C1B33D0C5BCA}" type="presOf" srcId="{B4031578-AC91-4381-8933-4AB6DBDBBC0E}" destId="{D9994EF5-065D-4D01-B9DF-52F85C8F7762}" srcOrd="1" destOrd="3" presId="urn:microsoft.com/office/officeart/2005/8/layout/vList4#22"/>
    <dgm:cxn modelId="{2C3F6B58-ED92-4334-9A21-7D6955B7D324}" type="presOf" srcId="{BD41EDB8-C58E-4DF7-8CD8-E6802D1E1566}" destId="{D9994EF5-065D-4D01-B9DF-52F85C8F7762}" srcOrd="1" destOrd="1" presId="urn:microsoft.com/office/officeart/2005/8/layout/vList4#22"/>
    <dgm:cxn modelId="{38811462-7890-4174-90EF-831A16773A91}" type="presOf" srcId="{B4031578-AC91-4381-8933-4AB6DBDBBC0E}" destId="{82E1C52E-ED45-4B6F-BFDC-96C3BD570C5A}" srcOrd="0" destOrd="3" presId="urn:microsoft.com/office/officeart/2005/8/layout/vList4#22"/>
    <dgm:cxn modelId="{10B32608-CACE-4CE0-9AFF-2B53864A45B0}" type="presOf" srcId="{AC0F2109-29A9-461B-A861-3A0594091BB9}" destId="{82E1C52E-ED45-4B6F-BFDC-96C3BD570C5A}" srcOrd="0" destOrd="0" presId="urn:microsoft.com/office/officeart/2005/8/layout/vList4#22"/>
    <dgm:cxn modelId="{6AF713DC-175A-4E67-AAF4-C167E2FFEFB0}" srcId="{AC0F2109-29A9-461B-A861-3A0594091BB9}" destId="{BD41EDB8-C58E-4DF7-8CD8-E6802D1E1566}" srcOrd="0" destOrd="0" parTransId="{531AFC7D-072D-476F-97B1-7C73EF87F665}" sibTransId="{87BAD619-4E91-4938-80EC-725936D651F6}"/>
    <dgm:cxn modelId="{3A91B21D-6ED7-4D34-9037-6EDB4EC88751}" type="presOf" srcId="{2EBB2588-2064-4B3E-80B1-196476EE3960}" destId="{D9994EF5-065D-4D01-B9DF-52F85C8F7762}" srcOrd="1" destOrd="4" presId="urn:microsoft.com/office/officeart/2005/8/layout/vList4#22"/>
    <dgm:cxn modelId="{B5ECB418-6B2B-4531-865D-E973CB0F8070}" srcId="{34E1DF1D-45F4-4115-A175-12048C5CE1D8}" destId="{AC0F2109-29A9-461B-A861-3A0594091BB9}" srcOrd="0" destOrd="0" parTransId="{7A0B99B7-AD3C-4169-8655-6FFB269D35E5}" sibTransId="{0C60FB8D-ADE0-4D95-9739-F9B0D9AE62A6}"/>
    <dgm:cxn modelId="{D5505C45-2B10-4B90-9840-C3D84D5EF7E3}" type="presOf" srcId="{AC0F2109-29A9-461B-A861-3A0594091BB9}" destId="{D9994EF5-065D-4D01-B9DF-52F85C8F7762}" srcOrd="1" destOrd="0" presId="urn:microsoft.com/office/officeart/2005/8/layout/vList4#22"/>
    <dgm:cxn modelId="{CEAB15CF-CE97-4084-9939-DE8F8C13A013}" type="presOf" srcId="{33B9363B-2F14-49D2-BCDE-9874FB230C5F}" destId="{D9994EF5-065D-4D01-B9DF-52F85C8F7762}" srcOrd="1" destOrd="2" presId="urn:microsoft.com/office/officeart/2005/8/layout/vList4#22"/>
    <dgm:cxn modelId="{EBCF1799-3135-44F2-9826-D1F3B0037043}" srcId="{AC0F2109-29A9-461B-A861-3A0594091BB9}" destId="{33B9363B-2F14-49D2-BCDE-9874FB230C5F}" srcOrd="1" destOrd="0" parTransId="{69A01EF8-057F-4015-BE9C-648045DF3148}" sibTransId="{7A2ACF01-B9E6-411B-838A-4021F01ECDEA}"/>
    <dgm:cxn modelId="{E989A24C-DB07-4231-BCDC-45E8BD2F24E9}" srcId="{AC0F2109-29A9-461B-A861-3A0594091BB9}" destId="{B4031578-AC91-4381-8933-4AB6DBDBBC0E}" srcOrd="2" destOrd="0" parTransId="{0D754E70-2B18-4EC3-B353-DC67835D137E}" sibTransId="{3D1C13EF-1947-42ED-85C3-F116C8690896}"/>
    <dgm:cxn modelId="{6F346936-888D-403D-930B-852180F8B2B8}" type="presOf" srcId="{33B9363B-2F14-49D2-BCDE-9874FB230C5F}" destId="{82E1C52E-ED45-4B6F-BFDC-96C3BD570C5A}" srcOrd="0" destOrd="2" presId="urn:microsoft.com/office/officeart/2005/8/layout/vList4#22"/>
    <dgm:cxn modelId="{E650D28C-0697-42D9-B5C0-0188145FBC7D}" type="presOf" srcId="{BD41EDB8-C58E-4DF7-8CD8-E6802D1E1566}" destId="{82E1C52E-ED45-4B6F-BFDC-96C3BD570C5A}" srcOrd="0" destOrd="1" presId="urn:microsoft.com/office/officeart/2005/8/layout/vList4#22"/>
    <dgm:cxn modelId="{75FD9180-F97C-4C7A-B438-E96E207CD681}" type="presOf" srcId="{2EBB2588-2064-4B3E-80B1-196476EE3960}" destId="{82E1C52E-ED45-4B6F-BFDC-96C3BD570C5A}" srcOrd="0" destOrd="4" presId="urn:microsoft.com/office/officeart/2005/8/layout/vList4#22"/>
    <dgm:cxn modelId="{0984224A-9E8C-45FB-8891-0A170B83D51C}" type="presOf" srcId="{34E1DF1D-45F4-4115-A175-12048C5CE1D8}" destId="{50A224D2-38CB-4E73-B9DD-5BB418FBE843}" srcOrd="0" destOrd="0" presId="urn:microsoft.com/office/officeart/2005/8/layout/vList4#22"/>
    <dgm:cxn modelId="{4D9D3759-8DAD-4ECC-918B-186587F1EE85}" srcId="{AC0F2109-29A9-461B-A861-3A0594091BB9}" destId="{2EBB2588-2064-4B3E-80B1-196476EE3960}" srcOrd="3" destOrd="0" parTransId="{6348B58A-4BBE-49B6-B998-ED713BD368CD}" sibTransId="{2C743F46-8CE2-4F6D-A6CC-43B30E650F87}"/>
    <dgm:cxn modelId="{5BB09863-34C2-4918-8763-A2B60ED50851}" type="presParOf" srcId="{50A224D2-38CB-4E73-B9DD-5BB418FBE843}" destId="{AFD475E7-C1B1-4126-828F-CBF3DE99BA2D}" srcOrd="0" destOrd="0" presId="urn:microsoft.com/office/officeart/2005/8/layout/vList4#22"/>
    <dgm:cxn modelId="{82E7E6B7-F2F0-4682-BBF2-0DFD7C09EFCD}" type="presParOf" srcId="{AFD475E7-C1B1-4126-828F-CBF3DE99BA2D}" destId="{82E1C52E-ED45-4B6F-BFDC-96C3BD570C5A}" srcOrd="0" destOrd="0" presId="urn:microsoft.com/office/officeart/2005/8/layout/vList4#22"/>
    <dgm:cxn modelId="{0FF00560-BF5E-47DC-AD56-E6287A6C1A4B}" type="presParOf" srcId="{AFD475E7-C1B1-4126-828F-CBF3DE99BA2D}" destId="{60C3E5AF-45D0-40C7-AD00-AC65FF5BB671}" srcOrd="1" destOrd="0" presId="urn:microsoft.com/office/officeart/2005/8/layout/vList4#22"/>
    <dgm:cxn modelId="{3425CFF8-9074-426B-A524-1C12BD145926}" type="presParOf" srcId="{AFD475E7-C1B1-4126-828F-CBF3DE99BA2D}" destId="{D9994EF5-065D-4D01-B9DF-52F85C8F7762}" srcOrd="2" destOrd="0" presId="urn:microsoft.com/office/officeart/2005/8/layout/vList4#22"/>
  </dgm:cxnLst>
  <dgm:bg>
    <a:solidFill>
      <a:schemeClr val="bg1"/>
    </a:soli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34E1DF1D-45F4-4115-A175-12048C5CE1D8}" type="doc">
      <dgm:prSet loTypeId="urn:microsoft.com/office/officeart/2005/8/layout/vList4#22" loCatId="list" qsTypeId="urn:microsoft.com/office/officeart/2005/8/quickstyle/simple1" qsCatId="simple" csTypeId="urn:microsoft.com/office/officeart/2005/8/colors/accent1_2" csCatId="accent1" phldr="1"/>
      <dgm:spPr/>
      <dgm:t>
        <a:bodyPr/>
        <a:lstStyle/>
        <a:p>
          <a:endParaRPr lang="es-ES"/>
        </a:p>
      </dgm:t>
    </dgm:pt>
    <dgm:pt modelId="{AC0F2109-29A9-461B-A861-3A0594091BB9}">
      <dgm:prSet phldrT="[Texto]"/>
      <dgm:spPr>
        <a:solidFill>
          <a:schemeClr val="accent2"/>
        </a:solidFill>
      </dgm:spPr>
      <dgm:t>
        <a:bodyPr/>
        <a:lstStyle/>
        <a:p>
          <a:r>
            <a:rPr lang="es-ES" sz="3200" dirty="0" err="1" smtClean="0"/>
            <a:t>The</a:t>
          </a:r>
          <a:r>
            <a:rPr lang="es-ES" sz="3200" dirty="0" smtClean="0"/>
            <a:t> new </a:t>
          </a:r>
          <a:r>
            <a:rPr lang="es-ES" sz="3200" dirty="0" err="1" smtClean="0"/>
            <a:t>Cold</a:t>
          </a:r>
          <a:r>
            <a:rPr lang="es-ES" sz="3200" dirty="0" smtClean="0"/>
            <a:t> </a:t>
          </a:r>
          <a:r>
            <a:rPr lang="es-ES" sz="3200" dirty="0" err="1" smtClean="0"/>
            <a:t>War</a:t>
          </a:r>
          <a:r>
            <a:rPr lang="es-ES" sz="3200" dirty="0" smtClean="0"/>
            <a:t> (1975-1985)</a:t>
          </a:r>
        </a:p>
      </dgm:t>
    </dgm:pt>
    <dgm:pt modelId="{7A0B99B7-AD3C-4169-8655-6FFB269D35E5}" type="parTrans" cxnId="{B5ECB418-6B2B-4531-865D-E973CB0F8070}">
      <dgm:prSet/>
      <dgm:spPr/>
      <dgm:t>
        <a:bodyPr/>
        <a:lstStyle/>
        <a:p>
          <a:endParaRPr lang="es-ES"/>
        </a:p>
      </dgm:t>
    </dgm:pt>
    <dgm:pt modelId="{0C60FB8D-ADE0-4D95-9739-F9B0D9AE62A6}" type="sibTrans" cxnId="{B5ECB418-6B2B-4531-865D-E973CB0F8070}">
      <dgm:prSet/>
      <dgm:spPr/>
      <dgm:t>
        <a:bodyPr/>
        <a:lstStyle/>
        <a:p>
          <a:endParaRPr lang="es-ES"/>
        </a:p>
      </dgm:t>
    </dgm:pt>
    <dgm:pt modelId="{BD41EDB8-C58E-4DF7-8CD8-E6802D1E1566}">
      <dgm:prSet phldrT="[Texto]" custT="1"/>
      <dgm:spPr>
        <a:solidFill>
          <a:schemeClr val="accent2"/>
        </a:solidFill>
      </dgm:spPr>
      <dgm:t>
        <a:bodyPr/>
        <a:lstStyle/>
        <a:p>
          <a:r>
            <a:rPr lang="es-ES" sz="2000" dirty="0" smtClean="0"/>
            <a:t>Soviet </a:t>
          </a:r>
          <a:r>
            <a:rPr lang="es-ES" sz="2000" dirty="0" err="1" smtClean="0"/>
            <a:t>feeble</a:t>
          </a:r>
          <a:r>
            <a:rPr lang="es-ES" sz="2000" dirty="0" smtClean="0"/>
            <a:t> and </a:t>
          </a:r>
          <a:r>
            <a:rPr lang="es-ES" sz="2000" dirty="0" err="1" smtClean="0"/>
            <a:t>stagnant</a:t>
          </a:r>
          <a:r>
            <a:rPr lang="es-ES" sz="2000" dirty="0" smtClean="0"/>
            <a:t> </a:t>
          </a:r>
          <a:r>
            <a:rPr lang="es-ES" sz="2000" dirty="0" err="1" smtClean="0"/>
            <a:t>economy</a:t>
          </a:r>
          <a:endParaRPr lang="es-ES" sz="2000" dirty="0"/>
        </a:p>
      </dgm:t>
    </dgm:pt>
    <dgm:pt modelId="{531AFC7D-072D-476F-97B1-7C73EF87F665}" type="parTrans" cxnId="{6AF713DC-175A-4E67-AAF4-C167E2FFEFB0}">
      <dgm:prSet/>
      <dgm:spPr/>
      <dgm:t>
        <a:bodyPr/>
        <a:lstStyle/>
        <a:p>
          <a:endParaRPr lang="es-ES"/>
        </a:p>
      </dgm:t>
    </dgm:pt>
    <dgm:pt modelId="{87BAD619-4E91-4938-80EC-725936D651F6}" type="sibTrans" cxnId="{6AF713DC-175A-4E67-AAF4-C167E2FFEFB0}">
      <dgm:prSet/>
      <dgm:spPr/>
      <dgm:t>
        <a:bodyPr/>
        <a:lstStyle/>
        <a:p>
          <a:endParaRPr lang="es-ES"/>
        </a:p>
      </dgm:t>
    </dgm:pt>
    <dgm:pt modelId="{1F2104E8-3D8A-4B3F-BC17-23F3A158B831}">
      <dgm:prSet phldrT="[Texto]" custT="1"/>
      <dgm:spPr>
        <a:solidFill>
          <a:schemeClr val="accent2"/>
        </a:solidFill>
      </dgm:spPr>
      <dgm:t>
        <a:bodyPr/>
        <a:lstStyle/>
        <a:p>
          <a:r>
            <a:rPr lang="es-ES" sz="2000" dirty="0" err="1" smtClean="0"/>
            <a:t>Increase</a:t>
          </a:r>
          <a:r>
            <a:rPr lang="es-ES" sz="2000" dirty="0" smtClean="0"/>
            <a:t> in </a:t>
          </a:r>
          <a:r>
            <a:rPr lang="es-ES" sz="2000" dirty="0" err="1" smtClean="0"/>
            <a:t>military</a:t>
          </a:r>
          <a:r>
            <a:rPr lang="es-ES" sz="2000" dirty="0" smtClean="0"/>
            <a:t> expenses </a:t>
          </a:r>
          <a:r>
            <a:rPr lang="es-ES" sz="2000" dirty="0" err="1" smtClean="0"/>
            <a:t>to</a:t>
          </a:r>
          <a:r>
            <a:rPr lang="es-ES" sz="2000" dirty="0" smtClean="0"/>
            <a:t> </a:t>
          </a:r>
          <a:r>
            <a:rPr lang="es-ES" sz="2000" dirty="0" err="1" smtClean="0"/>
            <a:t>face</a:t>
          </a:r>
          <a:r>
            <a:rPr lang="es-ES" sz="2000" dirty="0" smtClean="0"/>
            <a:t> </a:t>
          </a:r>
          <a:r>
            <a:rPr lang="es-ES" sz="2000" dirty="0" err="1" smtClean="0"/>
            <a:t>Reagan’s</a:t>
          </a:r>
          <a:r>
            <a:rPr lang="es-ES" sz="2000" dirty="0" smtClean="0"/>
            <a:t> </a:t>
          </a:r>
          <a:r>
            <a:rPr lang="es-ES" sz="2000" dirty="0" err="1" smtClean="0"/>
            <a:t>rearmament</a:t>
          </a:r>
          <a:endParaRPr lang="es-ES" sz="2000" dirty="0"/>
        </a:p>
      </dgm:t>
    </dgm:pt>
    <dgm:pt modelId="{21C98A38-938F-4AE4-A237-BC40F0328483}" type="parTrans" cxnId="{7A7FE3C0-A146-437D-9BAC-9B7863D31B77}">
      <dgm:prSet/>
      <dgm:spPr/>
    </dgm:pt>
    <dgm:pt modelId="{0A21C068-1466-459B-AF7E-D325ABEF5488}" type="sibTrans" cxnId="{7A7FE3C0-A146-437D-9BAC-9B7863D31B77}">
      <dgm:prSet/>
      <dgm:spPr/>
    </dgm:pt>
    <dgm:pt modelId="{CE6D6BF4-947B-46CB-B064-AE2E070087BC}">
      <dgm:prSet phldrT="[Texto]" custT="1"/>
      <dgm:spPr>
        <a:solidFill>
          <a:schemeClr val="accent2"/>
        </a:solidFill>
      </dgm:spPr>
      <dgm:t>
        <a:bodyPr/>
        <a:lstStyle/>
        <a:p>
          <a:r>
            <a:rPr lang="es-ES" sz="2000" dirty="0" smtClean="0"/>
            <a:t>1985 New  leader, </a:t>
          </a:r>
          <a:r>
            <a:rPr lang="es-ES" sz="2000" dirty="0" err="1" smtClean="0"/>
            <a:t>Mijail</a:t>
          </a:r>
          <a:r>
            <a:rPr lang="es-ES" sz="2000" dirty="0" smtClean="0"/>
            <a:t> Gorbachov, </a:t>
          </a:r>
          <a:r>
            <a:rPr lang="es-ES" sz="2000" dirty="0" err="1" smtClean="0"/>
            <a:t>was</a:t>
          </a:r>
          <a:r>
            <a:rPr lang="es-ES" sz="2000" dirty="0" smtClean="0"/>
            <a:t> </a:t>
          </a:r>
          <a:r>
            <a:rPr lang="es-ES" sz="2000" dirty="0" err="1" smtClean="0"/>
            <a:t>forced</a:t>
          </a:r>
          <a:r>
            <a:rPr lang="es-ES" sz="2000" dirty="0" smtClean="0"/>
            <a:t> </a:t>
          </a:r>
          <a:r>
            <a:rPr lang="es-ES" sz="2000" dirty="0" err="1" smtClean="0"/>
            <a:t>to</a:t>
          </a:r>
          <a:r>
            <a:rPr lang="es-ES" sz="2000" dirty="0" smtClean="0"/>
            <a:t> </a:t>
          </a:r>
          <a:r>
            <a:rPr lang="es-ES" sz="2000" dirty="0" err="1" smtClean="0"/>
            <a:t>launch</a:t>
          </a:r>
          <a:r>
            <a:rPr lang="es-ES" sz="2000" dirty="0" smtClean="0"/>
            <a:t> a plan of </a:t>
          </a:r>
          <a:r>
            <a:rPr lang="es-ES" sz="2000" dirty="0" err="1" smtClean="0"/>
            <a:t>reforms</a:t>
          </a:r>
          <a:r>
            <a:rPr lang="es-ES" sz="2000" dirty="0" smtClean="0"/>
            <a:t> (“perestroika”)</a:t>
          </a:r>
          <a:endParaRPr lang="es-ES" sz="2000" dirty="0"/>
        </a:p>
      </dgm:t>
    </dgm:pt>
    <dgm:pt modelId="{D5AE5E6B-EA78-41BE-ACB3-04078EEB6474}" type="parTrans" cxnId="{94C5049C-D809-4C50-920B-0DF075BC7DD3}">
      <dgm:prSet/>
      <dgm:spPr/>
    </dgm:pt>
    <dgm:pt modelId="{F2CA0301-EED4-498E-8022-E980CC0A9C50}" type="sibTrans" cxnId="{94C5049C-D809-4C50-920B-0DF075BC7DD3}">
      <dgm:prSet/>
      <dgm:spPr/>
    </dgm:pt>
    <dgm:pt modelId="{ECE794AD-60D1-4DD2-BE10-76D683CE424F}">
      <dgm:prSet phldrT="[Texto]" custT="1"/>
      <dgm:spPr>
        <a:solidFill>
          <a:schemeClr val="accent2"/>
        </a:solidFill>
      </dgm:spPr>
      <dgm:t>
        <a:bodyPr/>
        <a:lstStyle/>
        <a:p>
          <a:r>
            <a:rPr lang="es-ES" sz="2000" dirty="0" err="1" smtClean="0"/>
            <a:t>It</a:t>
          </a:r>
          <a:r>
            <a:rPr lang="es-ES" sz="2000" dirty="0" smtClean="0"/>
            <a:t> </a:t>
          </a:r>
          <a:r>
            <a:rPr lang="es-ES" sz="2000" dirty="0" err="1" smtClean="0"/>
            <a:t>failed</a:t>
          </a:r>
          <a:r>
            <a:rPr lang="es-ES" sz="2000" dirty="0" smtClean="0"/>
            <a:t> and </a:t>
          </a:r>
          <a:r>
            <a:rPr lang="es-ES" sz="2000" dirty="0" err="1" smtClean="0"/>
            <a:t>led</a:t>
          </a:r>
          <a:r>
            <a:rPr lang="es-ES" sz="2000" dirty="0" smtClean="0"/>
            <a:t> </a:t>
          </a:r>
          <a:r>
            <a:rPr lang="es-ES" sz="2000" dirty="0" err="1" smtClean="0"/>
            <a:t>to</a:t>
          </a:r>
          <a:r>
            <a:rPr lang="es-ES" sz="2000" dirty="0" smtClean="0"/>
            <a:t> </a:t>
          </a:r>
          <a:r>
            <a:rPr lang="es-ES" sz="2000" dirty="0" err="1" smtClean="0"/>
            <a:t>the</a:t>
          </a:r>
          <a:r>
            <a:rPr lang="es-ES" sz="2000" dirty="0" smtClean="0"/>
            <a:t> </a:t>
          </a:r>
          <a:r>
            <a:rPr lang="es-ES" sz="2000" dirty="0" err="1" smtClean="0"/>
            <a:t>collapse</a:t>
          </a:r>
          <a:r>
            <a:rPr lang="es-ES" sz="2000" dirty="0" smtClean="0"/>
            <a:t> of </a:t>
          </a:r>
          <a:r>
            <a:rPr lang="es-ES" sz="2000" dirty="0" err="1" smtClean="0"/>
            <a:t>the</a:t>
          </a:r>
          <a:r>
            <a:rPr lang="es-ES" sz="2000" dirty="0" smtClean="0"/>
            <a:t> </a:t>
          </a:r>
          <a:r>
            <a:rPr lang="es-ES" sz="2000" dirty="0" err="1" smtClean="0"/>
            <a:t>communist</a:t>
          </a:r>
          <a:r>
            <a:rPr lang="es-ES" sz="2000" dirty="0" smtClean="0"/>
            <a:t> bloc(“</a:t>
          </a:r>
          <a:r>
            <a:rPr lang="es-ES" sz="2000" dirty="0" err="1" smtClean="0"/>
            <a:t>Berlin</a:t>
          </a:r>
          <a:r>
            <a:rPr lang="es-ES" sz="2000" dirty="0" smtClean="0"/>
            <a:t> Wall Fall,1989”) and </a:t>
          </a:r>
          <a:r>
            <a:rPr lang="es-ES" sz="2000" dirty="0" err="1" smtClean="0"/>
            <a:t>the</a:t>
          </a:r>
          <a:r>
            <a:rPr lang="es-ES" sz="2000" dirty="0" smtClean="0"/>
            <a:t> </a:t>
          </a:r>
          <a:r>
            <a:rPr lang="es-ES" sz="2000" dirty="0" err="1" smtClean="0"/>
            <a:t>end</a:t>
          </a:r>
          <a:r>
            <a:rPr lang="es-ES" sz="2000" dirty="0" smtClean="0"/>
            <a:t> of </a:t>
          </a:r>
          <a:r>
            <a:rPr lang="es-ES" sz="2000" dirty="0" err="1" smtClean="0"/>
            <a:t>the</a:t>
          </a:r>
          <a:r>
            <a:rPr lang="es-ES" sz="2000" dirty="0" smtClean="0"/>
            <a:t> USSR (1991)</a:t>
          </a:r>
          <a:endParaRPr lang="es-ES" sz="2000" dirty="0"/>
        </a:p>
      </dgm:t>
    </dgm:pt>
    <dgm:pt modelId="{712F7F85-8438-4FEC-9100-97C3A4368CD1}" type="parTrans" cxnId="{FB757BDD-3A5B-4CCA-90BD-A74BD454AF0D}">
      <dgm:prSet/>
      <dgm:spPr/>
    </dgm:pt>
    <dgm:pt modelId="{BECC6D11-4CA1-4042-8127-D0318A60CD90}" type="sibTrans" cxnId="{FB757BDD-3A5B-4CCA-90BD-A74BD454AF0D}">
      <dgm:prSet/>
      <dgm:spPr/>
    </dgm:pt>
    <dgm:pt modelId="{50A224D2-38CB-4E73-B9DD-5BB418FBE843}" type="pres">
      <dgm:prSet presAssocID="{34E1DF1D-45F4-4115-A175-12048C5CE1D8}" presName="linear" presStyleCnt="0">
        <dgm:presLayoutVars>
          <dgm:dir/>
          <dgm:resizeHandles val="exact"/>
        </dgm:presLayoutVars>
      </dgm:prSet>
      <dgm:spPr/>
      <dgm:t>
        <a:bodyPr/>
        <a:lstStyle/>
        <a:p>
          <a:endParaRPr lang="es-ES"/>
        </a:p>
      </dgm:t>
    </dgm:pt>
    <dgm:pt modelId="{AFD475E7-C1B1-4126-828F-CBF3DE99BA2D}" type="pres">
      <dgm:prSet presAssocID="{AC0F2109-29A9-461B-A861-3A0594091BB9}" presName="comp" presStyleCnt="0"/>
      <dgm:spPr/>
    </dgm:pt>
    <dgm:pt modelId="{82E1C52E-ED45-4B6F-BFDC-96C3BD570C5A}" type="pres">
      <dgm:prSet presAssocID="{AC0F2109-29A9-461B-A861-3A0594091BB9}" presName="box" presStyleLbl="node1" presStyleIdx="0" presStyleCnt="1"/>
      <dgm:spPr/>
      <dgm:t>
        <a:bodyPr/>
        <a:lstStyle/>
        <a:p>
          <a:endParaRPr lang="es-ES"/>
        </a:p>
      </dgm:t>
    </dgm:pt>
    <dgm:pt modelId="{60C3E5AF-45D0-40C7-AD00-AC65FF5BB671}" type="pres">
      <dgm:prSet presAssocID="{AC0F2109-29A9-461B-A861-3A0594091BB9}" presName="img" presStyleLbl="fgImgPlace1" presStyleIdx="0" presStyleCnt="1"/>
      <dgm:spPr>
        <a:blipFill rotWithShape="1">
          <a:blip xmlns:r="http://schemas.openxmlformats.org/officeDocument/2006/relationships" r:embed="rId1" cstate="email">
            <a:extLst>
              <a:ext uri="{28A0092B-C50C-407E-A947-70E740481C1C}">
                <a14:useLocalDpi xmlns:a14="http://schemas.microsoft.com/office/drawing/2010/main" xmlns=""/>
              </a:ext>
            </a:extLst>
          </a:blip>
          <a:stretch>
            <a:fillRect/>
          </a:stretch>
        </a:blipFill>
      </dgm:spPr>
      <dgm:t>
        <a:bodyPr/>
        <a:lstStyle/>
        <a:p>
          <a:endParaRPr lang="es-ES"/>
        </a:p>
      </dgm:t>
    </dgm:pt>
    <dgm:pt modelId="{D9994EF5-065D-4D01-B9DF-52F85C8F7762}" type="pres">
      <dgm:prSet presAssocID="{AC0F2109-29A9-461B-A861-3A0594091BB9}" presName="text" presStyleLbl="node1" presStyleIdx="0" presStyleCnt="1">
        <dgm:presLayoutVars>
          <dgm:bulletEnabled val="1"/>
        </dgm:presLayoutVars>
      </dgm:prSet>
      <dgm:spPr/>
      <dgm:t>
        <a:bodyPr/>
        <a:lstStyle/>
        <a:p>
          <a:endParaRPr lang="es-ES"/>
        </a:p>
      </dgm:t>
    </dgm:pt>
  </dgm:ptLst>
  <dgm:cxnLst>
    <dgm:cxn modelId="{8D908962-66C1-4DD9-8F4F-62AE0E50E493}" type="presOf" srcId="{34E1DF1D-45F4-4115-A175-12048C5CE1D8}" destId="{50A224D2-38CB-4E73-B9DD-5BB418FBE843}" srcOrd="0" destOrd="0" presId="urn:microsoft.com/office/officeart/2005/8/layout/vList4#22"/>
    <dgm:cxn modelId="{A7EE134E-64AD-4D56-865A-5C1EDA2341E4}" type="presOf" srcId="{ECE794AD-60D1-4DD2-BE10-76D683CE424F}" destId="{82E1C52E-ED45-4B6F-BFDC-96C3BD570C5A}" srcOrd="0" destOrd="4" presId="urn:microsoft.com/office/officeart/2005/8/layout/vList4#22"/>
    <dgm:cxn modelId="{E90732BF-F0A2-4E63-ABD0-8BD360B22A2B}" type="presOf" srcId="{1F2104E8-3D8A-4B3F-BC17-23F3A158B831}" destId="{82E1C52E-ED45-4B6F-BFDC-96C3BD570C5A}" srcOrd="0" destOrd="2" presId="urn:microsoft.com/office/officeart/2005/8/layout/vList4#22"/>
    <dgm:cxn modelId="{571E42AF-EEAB-4309-A17C-B62BD1585786}" type="presOf" srcId="{ECE794AD-60D1-4DD2-BE10-76D683CE424F}" destId="{D9994EF5-065D-4D01-B9DF-52F85C8F7762}" srcOrd="1" destOrd="4" presId="urn:microsoft.com/office/officeart/2005/8/layout/vList4#22"/>
    <dgm:cxn modelId="{FB757BDD-3A5B-4CCA-90BD-A74BD454AF0D}" srcId="{AC0F2109-29A9-461B-A861-3A0594091BB9}" destId="{ECE794AD-60D1-4DD2-BE10-76D683CE424F}" srcOrd="3" destOrd="0" parTransId="{712F7F85-8438-4FEC-9100-97C3A4368CD1}" sibTransId="{BECC6D11-4CA1-4042-8127-D0318A60CD90}"/>
    <dgm:cxn modelId="{94C5049C-D809-4C50-920B-0DF075BC7DD3}" srcId="{AC0F2109-29A9-461B-A861-3A0594091BB9}" destId="{CE6D6BF4-947B-46CB-B064-AE2E070087BC}" srcOrd="2" destOrd="0" parTransId="{D5AE5E6B-EA78-41BE-ACB3-04078EEB6474}" sibTransId="{F2CA0301-EED4-498E-8022-E980CC0A9C50}"/>
    <dgm:cxn modelId="{6AF713DC-175A-4E67-AAF4-C167E2FFEFB0}" srcId="{AC0F2109-29A9-461B-A861-3A0594091BB9}" destId="{BD41EDB8-C58E-4DF7-8CD8-E6802D1E1566}" srcOrd="0" destOrd="0" parTransId="{531AFC7D-072D-476F-97B1-7C73EF87F665}" sibTransId="{87BAD619-4E91-4938-80EC-725936D651F6}"/>
    <dgm:cxn modelId="{15E1A24C-36C7-4387-B749-8251BAFB1E88}" type="presOf" srcId="{BD41EDB8-C58E-4DF7-8CD8-E6802D1E1566}" destId="{D9994EF5-065D-4D01-B9DF-52F85C8F7762}" srcOrd="1" destOrd="1" presId="urn:microsoft.com/office/officeart/2005/8/layout/vList4#22"/>
    <dgm:cxn modelId="{0D8EBA5D-EBB2-46EC-9075-25A6DA73FE1C}" type="presOf" srcId="{1F2104E8-3D8A-4B3F-BC17-23F3A158B831}" destId="{D9994EF5-065D-4D01-B9DF-52F85C8F7762}" srcOrd="1" destOrd="2" presId="urn:microsoft.com/office/officeart/2005/8/layout/vList4#22"/>
    <dgm:cxn modelId="{9B7C3F7F-4FDA-4802-8FB2-C593ABC951E8}" type="presOf" srcId="{CE6D6BF4-947B-46CB-B064-AE2E070087BC}" destId="{D9994EF5-065D-4D01-B9DF-52F85C8F7762}" srcOrd="1" destOrd="3" presId="urn:microsoft.com/office/officeart/2005/8/layout/vList4#22"/>
    <dgm:cxn modelId="{DCA26AF7-139F-44BA-93DC-120A791A61EF}" type="presOf" srcId="{CE6D6BF4-947B-46CB-B064-AE2E070087BC}" destId="{82E1C52E-ED45-4B6F-BFDC-96C3BD570C5A}" srcOrd="0" destOrd="3" presId="urn:microsoft.com/office/officeart/2005/8/layout/vList4#22"/>
    <dgm:cxn modelId="{39FC79B7-BD0E-44B1-A675-A658D27D267A}" type="presOf" srcId="{AC0F2109-29A9-461B-A861-3A0594091BB9}" destId="{82E1C52E-ED45-4B6F-BFDC-96C3BD570C5A}" srcOrd="0" destOrd="0" presId="urn:microsoft.com/office/officeart/2005/8/layout/vList4#22"/>
    <dgm:cxn modelId="{B5ECB418-6B2B-4531-865D-E973CB0F8070}" srcId="{34E1DF1D-45F4-4115-A175-12048C5CE1D8}" destId="{AC0F2109-29A9-461B-A861-3A0594091BB9}" srcOrd="0" destOrd="0" parTransId="{7A0B99B7-AD3C-4169-8655-6FFB269D35E5}" sibTransId="{0C60FB8D-ADE0-4D95-9739-F9B0D9AE62A6}"/>
    <dgm:cxn modelId="{77FA0958-359F-4902-8D42-6FE89D018C47}" type="presOf" srcId="{BD41EDB8-C58E-4DF7-8CD8-E6802D1E1566}" destId="{82E1C52E-ED45-4B6F-BFDC-96C3BD570C5A}" srcOrd="0" destOrd="1" presId="urn:microsoft.com/office/officeart/2005/8/layout/vList4#22"/>
    <dgm:cxn modelId="{690061CD-3157-40F4-88D7-6C968CE003E1}" type="presOf" srcId="{AC0F2109-29A9-461B-A861-3A0594091BB9}" destId="{D9994EF5-065D-4D01-B9DF-52F85C8F7762}" srcOrd="1" destOrd="0" presId="urn:microsoft.com/office/officeart/2005/8/layout/vList4#22"/>
    <dgm:cxn modelId="{7A7FE3C0-A146-437D-9BAC-9B7863D31B77}" srcId="{AC0F2109-29A9-461B-A861-3A0594091BB9}" destId="{1F2104E8-3D8A-4B3F-BC17-23F3A158B831}" srcOrd="1" destOrd="0" parTransId="{21C98A38-938F-4AE4-A237-BC40F0328483}" sibTransId="{0A21C068-1466-459B-AF7E-D325ABEF5488}"/>
    <dgm:cxn modelId="{4D795016-10BA-46EA-93BE-E5B6DFF8BEDB}" type="presParOf" srcId="{50A224D2-38CB-4E73-B9DD-5BB418FBE843}" destId="{AFD475E7-C1B1-4126-828F-CBF3DE99BA2D}" srcOrd="0" destOrd="0" presId="urn:microsoft.com/office/officeart/2005/8/layout/vList4#22"/>
    <dgm:cxn modelId="{F09842A3-198A-4B4B-A3EE-107D358D7639}" type="presParOf" srcId="{AFD475E7-C1B1-4126-828F-CBF3DE99BA2D}" destId="{82E1C52E-ED45-4B6F-BFDC-96C3BD570C5A}" srcOrd="0" destOrd="0" presId="urn:microsoft.com/office/officeart/2005/8/layout/vList4#22"/>
    <dgm:cxn modelId="{97031E24-6C3B-4903-9BC8-8D57CA1855C2}" type="presParOf" srcId="{AFD475E7-C1B1-4126-828F-CBF3DE99BA2D}" destId="{60C3E5AF-45D0-40C7-AD00-AC65FF5BB671}" srcOrd="1" destOrd="0" presId="urn:microsoft.com/office/officeart/2005/8/layout/vList4#22"/>
    <dgm:cxn modelId="{68319259-1083-4F5C-B197-B5F91E0EABA6}" type="presParOf" srcId="{AFD475E7-C1B1-4126-828F-CBF3DE99BA2D}" destId="{D9994EF5-065D-4D01-B9DF-52F85C8F7762}" srcOrd="2" destOrd="0" presId="urn:microsoft.com/office/officeart/2005/8/layout/vList4#22"/>
  </dgm:cxnLst>
  <dgm:bg>
    <a:solidFill>
      <a:schemeClr val="bg1"/>
    </a:solid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1F7D13-34F3-4A5C-94FD-B625A792341D}">
      <dsp:nvSpPr>
        <dsp:cNvPr id="0" name=""/>
        <dsp:cNvSpPr/>
      </dsp:nvSpPr>
      <dsp:spPr>
        <a:xfrm>
          <a:off x="0" y="0"/>
          <a:ext cx="6715172" cy="4643470"/>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t" anchorCtr="0">
          <a:noAutofit/>
        </a:bodyPr>
        <a:lstStyle/>
        <a:p>
          <a:pPr lvl="0" algn="l" defTabSz="1600200">
            <a:lnSpc>
              <a:spcPct val="90000"/>
            </a:lnSpc>
            <a:spcBef>
              <a:spcPct val="0"/>
            </a:spcBef>
            <a:spcAft>
              <a:spcPct val="35000"/>
            </a:spcAft>
          </a:pPr>
          <a:r>
            <a:rPr lang="es-ES" sz="3600" kern="1200" dirty="0" err="1" smtClean="0"/>
            <a:t>The</a:t>
          </a:r>
          <a:r>
            <a:rPr lang="es-ES" sz="3600" kern="1200" dirty="0" smtClean="0"/>
            <a:t> </a:t>
          </a:r>
          <a:r>
            <a:rPr lang="es-ES" sz="3600" kern="1200" dirty="0" err="1" smtClean="0"/>
            <a:t>end</a:t>
          </a:r>
          <a:r>
            <a:rPr lang="es-ES" sz="3600" kern="1200" dirty="0" smtClean="0"/>
            <a:t> of </a:t>
          </a:r>
          <a:r>
            <a:rPr lang="es-ES" sz="3600" kern="1200" dirty="0" err="1" smtClean="0"/>
            <a:t>the</a:t>
          </a:r>
          <a:r>
            <a:rPr lang="es-ES" sz="3600" kern="1200" dirty="0" smtClean="0"/>
            <a:t> Alliance</a:t>
          </a:r>
          <a:endParaRPr lang="es-ES" sz="3600" kern="1200" dirty="0"/>
        </a:p>
        <a:p>
          <a:pPr marL="285750" lvl="1" indent="-285750" algn="l" defTabSz="1244600">
            <a:lnSpc>
              <a:spcPct val="90000"/>
            </a:lnSpc>
            <a:spcBef>
              <a:spcPct val="0"/>
            </a:spcBef>
            <a:spcAft>
              <a:spcPct val="15000"/>
            </a:spcAft>
            <a:buChar char="••"/>
          </a:pPr>
          <a:r>
            <a:rPr lang="en-US" sz="2800" kern="1200" dirty="0" smtClean="0"/>
            <a:t>USA, Britain and USSR defeated the Axis</a:t>
          </a:r>
          <a:endParaRPr lang="es-ES" sz="2800" kern="1200" dirty="0"/>
        </a:p>
        <a:p>
          <a:pPr marL="285750" lvl="1" indent="-285750" algn="l" defTabSz="1244600">
            <a:lnSpc>
              <a:spcPct val="90000"/>
            </a:lnSpc>
            <a:spcBef>
              <a:spcPct val="0"/>
            </a:spcBef>
            <a:spcAft>
              <a:spcPct val="15000"/>
            </a:spcAft>
            <a:buChar char="••"/>
          </a:pPr>
          <a:r>
            <a:rPr lang="en-US" sz="2800" kern="1200" dirty="0" smtClean="0"/>
            <a:t>However, their alliance started to crumble shortly, even before defeating Hitler, differences between them showed up</a:t>
          </a:r>
          <a:endParaRPr lang="es-ES" sz="2800" kern="1200" dirty="0"/>
        </a:p>
        <a:p>
          <a:pPr marL="285750" lvl="1" indent="-285750" algn="l" defTabSz="1244600">
            <a:lnSpc>
              <a:spcPct val="90000"/>
            </a:lnSpc>
            <a:spcBef>
              <a:spcPct val="0"/>
            </a:spcBef>
            <a:spcAft>
              <a:spcPct val="15000"/>
            </a:spcAft>
            <a:buChar char="••"/>
          </a:pPr>
          <a:r>
            <a:rPr lang="es-ES" sz="2800" kern="1200" dirty="0" err="1" smtClean="0"/>
            <a:t>By</a:t>
          </a:r>
          <a:r>
            <a:rPr lang="es-ES" sz="2800" kern="1200" dirty="0" smtClean="0"/>
            <a:t> 1947, </a:t>
          </a:r>
          <a:r>
            <a:rPr lang="es-ES" sz="2800" kern="1200" dirty="0" err="1" smtClean="0"/>
            <a:t>the</a:t>
          </a:r>
          <a:r>
            <a:rPr lang="es-ES" sz="2800" kern="1200" dirty="0" smtClean="0"/>
            <a:t> </a:t>
          </a:r>
          <a:r>
            <a:rPr lang="es-ES" sz="2800" kern="1200" dirty="0" err="1" smtClean="0"/>
            <a:t>Cold</a:t>
          </a:r>
          <a:r>
            <a:rPr lang="es-ES" sz="2800" kern="1200" dirty="0" smtClean="0"/>
            <a:t> </a:t>
          </a:r>
          <a:r>
            <a:rPr lang="es-ES" sz="2800" kern="1200" dirty="0" err="1" smtClean="0"/>
            <a:t>War</a:t>
          </a:r>
          <a:r>
            <a:rPr lang="es-ES" sz="2800" kern="1200" dirty="0" smtClean="0"/>
            <a:t> </a:t>
          </a:r>
          <a:r>
            <a:rPr lang="es-ES" sz="2800" kern="1200" dirty="0" err="1" smtClean="0"/>
            <a:t>had</a:t>
          </a:r>
          <a:r>
            <a:rPr lang="es-ES" sz="2800" kern="1200" dirty="0" smtClean="0"/>
            <a:t> </a:t>
          </a:r>
          <a:r>
            <a:rPr lang="es-ES" sz="2800" kern="1200" dirty="0" err="1" smtClean="0"/>
            <a:t>started</a:t>
          </a:r>
          <a:endParaRPr lang="es-ES" sz="2800" kern="1200" dirty="0"/>
        </a:p>
      </dsp:txBody>
      <dsp:txXfrm>
        <a:off x="1807381" y="0"/>
        <a:ext cx="4907790" cy="4643470"/>
      </dsp:txXfrm>
    </dsp:sp>
    <dsp:sp modelId="{B6946FA3-E502-487F-928B-5A48BF86AA11}">
      <dsp:nvSpPr>
        <dsp:cNvPr id="0" name=""/>
        <dsp:cNvSpPr/>
      </dsp:nvSpPr>
      <dsp:spPr>
        <a:xfrm>
          <a:off x="464346" y="464347"/>
          <a:ext cx="1343034" cy="3714776"/>
        </a:xfrm>
        <a:prstGeom prst="roundRect">
          <a:avLst>
            <a:gd name="adj" fmla="val 10000"/>
          </a:avLst>
        </a:prstGeom>
        <a:blipFill rotWithShape="1">
          <a:blip xmlns:r="http://schemas.openxmlformats.org/officeDocument/2006/relationships" r:embed="rId1" cstate="email">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04473B-1465-4796-9619-F8155866123D}">
      <dsp:nvSpPr>
        <dsp:cNvPr id="0" name=""/>
        <dsp:cNvSpPr/>
      </dsp:nvSpPr>
      <dsp:spPr>
        <a:xfrm>
          <a:off x="0" y="0"/>
          <a:ext cx="6096000" cy="4064000"/>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t" anchorCtr="0">
          <a:noAutofit/>
        </a:bodyPr>
        <a:lstStyle/>
        <a:p>
          <a:pPr lvl="0" algn="l" defTabSz="1600200">
            <a:lnSpc>
              <a:spcPct val="90000"/>
            </a:lnSpc>
            <a:spcBef>
              <a:spcPct val="0"/>
            </a:spcBef>
            <a:spcAft>
              <a:spcPct val="35000"/>
            </a:spcAft>
          </a:pPr>
          <a:r>
            <a:rPr lang="es-ES" sz="3600" kern="1200" dirty="0" err="1" smtClean="0"/>
            <a:t>Cold</a:t>
          </a:r>
          <a:r>
            <a:rPr lang="es-ES" sz="3600" kern="1200" dirty="0" smtClean="0"/>
            <a:t> </a:t>
          </a:r>
          <a:r>
            <a:rPr lang="es-ES" sz="3600" kern="1200" dirty="0" err="1" smtClean="0"/>
            <a:t>War</a:t>
          </a:r>
          <a:r>
            <a:rPr lang="es-ES" sz="3600" kern="1200" dirty="0" smtClean="0"/>
            <a:t> (1947-1991)</a:t>
          </a:r>
          <a:endParaRPr lang="es-ES" sz="3600" kern="1200" dirty="0"/>
        </a:p>
        <a:p>
          <a:pPr marL="285750" lvl="1" indent="-285750" algn="l" defTabSz="1244600">
            <a:lnSpc>
              <a:spcPct val="90000"/>
            </a:lnSpc>
            <a:spcBef>
              <a:spcPct val="0"/>
            </a:spcBef>
            <a:spcAft>
              <a:spcPct val="15000"/>
            </a:spcAft>
            <a:buChar char="••"/>
          </a:pPr>
          <a:r>
            <a:rPr lang="es-ES" sz="2800" kern="1200" dirty="0" smtClean="0"/>
            <a:t>Long </a:t>
          </a:r>
          <a:r>
            <a:rPr lang="es-ES" sz="2800" kern="1200" dirty="0" err="1" smtClean="0"/>
            <a:t>period</a:t>
          </a:r>
          <a:r>
            <a:rPr lang="es-ES" sz="2800" kern="1200" dirty="0" smtClean="0"/>
            <a:t> of </a:t>
          </a:r>
          <a:r>
            <a:rPr lang="es-ES" sz="2800" kern="1200" dirty="0" err="1" smtClean="0"/>
            <a:t>rivalry</a:t>
          </a:r>
          <a:r>
            <a:rPr lang="es-ES" sz="2800" kern="1200" dirty="0" smtClean="0"/>
            <a:t> </a:t>
          </a:r>
          <a:r>
            <a:rPr lang="es-ES" sz="2800" kern="1200" dirty="0" err="1" smtClean="0"/>
            <a:t>between</a:t>
          </a:r>
          <a:r>
            <a:rPr lang="es-ES" sz="2800" kern="1200" dirty="0" smtClean="0"/>
            <a:t> USA and USSR and </a:t>
          </a:r>
          <a:r>
            <a:rPr lang="es-ES" sz="2800" kern="1200" dirty="0" err="1" smtClean="0"/>
            <a:t>their</a:t>
          </a:r>
          <a:r>
            <a:rPr lang="es-ES" sz="2800" kern="1200" dirty="0" smtClean="0"/>
            <a:t> </a:t>
          </a:r>
          <a:r>
            <a:rPr lang="es-ES" sz="2800" kern="1200" dirty="0" err="1" smtClean="0"/>
            <a:t>allies</a:t>
          </a:r>
          <a:endParaRPr lang="es-ES" sz="2800" kern="1200" dirty="0"/>
        </a:p>
        <a:p>
          <a:pPr marL="285750" lvl="1" indent="-285750" algn="l" defTabSz="1244600">
            <a:lnSpc>
              <a:spcPct val="90000"/>
            </a:lnSpc>
            <a:spcBef>
              <a:spcPct val="0"/>
            </a:spcBef>
            <a:spcAft>
              <a:spcPct val="15000"/>
            </a:spcAft>
            <a:buChar char="••"/>
          </a:pPr>
          <a:r>
            <a:rPr lang="es-ES" sz="2800" kern="1200" dirty="0" err="1" smtClean="0"/>
            <a:t>Several</a:t>
          </a:r>
          <a:r>
            <a:rPr lang="es-ES" sz="2800" kern="1200" dirty="0" smtClean="0"/>
            <a:t> </a:t>
          </a:r>
          <a:r>
            <a:rPr lang="es-ES" sz="2800" kern="1200" dirty="0" err="1" smtClean="0"/>
            <a:t>wars</a:t>
          </a:r>
          <a:r>
            <a:rPr lang="es-ES" sz="2800" kern="1200" dirty="0" smtClean="0"/>
            <a:t>, </a:t>
          </a:r>
          <a:r>
            <a:rPr lang="es-ES" sz="2800" kern="1200" dirty="0" err="1" smtClean="0"/>
            <a:t>but</a:t>
          </a:r>
          <a:r>
            <a:rPr lang="es-ES" sz="2800" kern="1200" dirty="0" smtClean="0"/>
            <a:t> no </a:t>
          </a:r>
          <a:r>
            <a:rPr lang="es-ES" sz="2800" kern="1200" dirty="0" err="1" smtClean="0"/>
            <a:t>direct</a:t>
          </a:r>
          <a:r>
            <a:rPr lang="es-ES" sz="2800" kern="1200" dirty="0" smtClean="0"/>
            <a:t> </a:t>
          </a:r>
          <a:r>
            <a:rPr lang="es-ES" sz="2800" kern="1200" dirty="0" err="1" smtClean="0"/>
            <a:t>confrontation</a:t>
          </a:r>
          <a:r>
            <a:rPr lang="es-ES" sz="2800" kern="1200" dirty="0" smtClean="0"/>
            <a:t> </a:t>
          </a:r>
          <a:r>
            <a:rPr lang="es-ES" sz="2800" kern="1200" dirty="0" err="1" smtClean="0"/>
            <a:t>between</a:t>
          </a:r>
          <a:r>
            <a:rPr lang="es-ES" sz="2800" kern="1200" dirty="0" smtClean="0"/>
            <a:t> </a:t>
          </a:r>
          <a:r>
            <a:rPr lang="es-ES" sz="2800" kern="1200" dirty="0" err="1" smtClean="0"/>
            <a:t>both</a:t>
          </a:r>
          <a:r>
            <a:rPr lang="es-ES" sz="2800" kern="1200" dirty="0" smtClean="0"/>
            <a:t> </a:t>
          </a:r>
          <a:r>
            <a:rPr lang="es-ES" sz="2800" kern="1200" dirty="0" err="1" smtClean="0"/>
            <a:t>superpowers</a:t>
          </a:r>
          <a:endParaRPr lang="es-ES" sz="2800" kern="1200" dirty="0"/>
        </a:p>
      </dsp:txBody>
      <dsp:txXfrm>
        <a:off x="1625600" y="0"/>
        <a:ext cx="4470400" cy="4064000"/>
      </dsp:txXfrm>
    </dsp:sp>
    <dsp:sp modelId="{958ECB5E-4F34-4FF4-98D9-D8DC71D63A64}">
      <dsp:nvSpPr>
        <dsp:cNvPr id="0" name=""/>
        <dsp:cNvSpPr/>
      </dsp:nvSpPr>
      <dsp:spPr>
        <a:xfrm>
          <a:off x="406400" y="406400"/>
          <a:ext cx="1219200" cy="3251200"/>
        </a:xfrm>
        <a:prstGeom prst="roundRect">
          <a:avLst>
            <a:gd name="adj" fmla="val 10000"/>
          </a:avLst>
        </a:prstGeom>
        <a:blipFill rotWithShape="1">
          <a:blip xmlns:r="http://schemas.openxmlformats.org/officeDocument/2006/relationships" r:embed="rId1">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2D6358-A821-42F6-A529-9DF8EBC28562}">
      <dsp:nvSpPr>
        <dsp:cNvPr id="0" name=""/>
        <dsp:cNvSpPr/>
      </dsp:nvSpPr>
      <dsp:spPr>
        <a:xfrm>
          <a:off x="0" y="0"/>
          <a:ext cx="6096000" cy="4064000"/>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t" anchorCtr="0">
          <a:noAutofit/>
        </a:bodyPr>
        <a:lstStyle/>
        <a:p>
          <a:pPr lvl="0" algn="l" defTabSz="1377950">
            <a:lnSpc>
              <a:spcPct val="90000"/>
            </a:lnSpc>
            <a:spcBef>
              <a:spcPct val="0"/>
            </a:spcBef>
            <a:spcAft>
              <a:spcPct val="35000"/>
            </a:spcAft>
          </a:pPr>
          <a:r>
            <a:rPr lang="es-ES" sz="3100" kern="1200" dirty="0" err="1" smtClean="0"/>
            <a:t>The</a:t>
          </a:r>
          <a:r>
            <a:rPr lang="es-ES" sz="3100" kern="1200" dirty="0" smtClean="0"/>
            <a:t> </a:t>
          </a:r>
          <a:r>
            <a:rPr lang="es-ES" sz="3100" kern="1200" dirty="0" err="1" smtClean="0"/>
            <a:t>Cold</a:t>
          </a:r>
          <a:r>
            <a:rPr lang="es-ES" sz="3100" kern="1200" dirty="0" smtClean="0"/>
            <a:t> </a:t>
          </a:r>
          <a:r>
            <a:rPr lang="es-ES" sz="3100" kern="1200" dirty="0" err="1" smtClean="0"/>
            <a:t>war</a:t>
          </a:r>
          <a:r>
            <a:rPr lang="es-ES" sz="3100" kern="1200" dirty="0" smtClean="0"/>
            <a:t> </a:t>
          </a:r>
          <a:r>
            <a:rPr lang="es-ES" sz="3100" kern="1200" dirty="0" err="1" smtClean="0"/>
            <a:t>was</a:t>
          </a:r>
          <a:r>
            <a:rPr lang="es-ES" sz="3100" kern="1200" dirty="0" smtClean="0"/>
            <a:t> </a:t>
          </a:r>
          <a:r>
            <a:rPr lang="es-ES" sz="3100" kern="1200" dirty="0" err="1" smtClean="0"/>
            <a:t>fought</a:t>
          </a:r>
          <a:r>
            <a:rPr lang="es-ES" sz="3100" kern="1200" dirty="0" smtClean="0"/>
            <a:t> in </a:t>
          </a:r>
          <a:r>
            <a:rPr lang="es-ES" sz="3100" kern="1200" dirty="0" err="1" smtClean="0"/>
            <a:t>different</a:t>
          </a:r>
          <a:r>
            <a:rPr lang="es-ES" sz="3100" kern="1200" dirty="0" smtClean="0"/>
            <a:t> </a:t>
          </a:r>
          <a:r>
            <a:rPr lang="es-ES" sz="3100" kern="1200" dirty="0" err="1" smtClean="0"/>
            <a:t>fronts</a:t>
          </a:r>
          <a:endParaRPr lang="es-ES" sz="3100" kern="1200" dirty="0"/>
        </a:p>
        <a:p>
          <a:pPr marL="228600" lvl="1" indent="-228600" algn="l" defTabSz="1066800">
            <a:lnSpc>
              <a:spcPct val="90000"/>
            </a:lnSpc>
            <a:spcBef>
              <a:spcPct val="0"/>
            </a:spcBef>
            <a:spcAft>
              <a:spcPct val="15000"/>
            </a:spcAft>
            <a:buChar char="••"/>
          </a:pPr>
          <a:r>
            <a:rPr lang="es-ES" sz="2400" kern="1200" dirty="0" err="1" smtClean="0"/>
            <a:t>Political</a:t>
          </a:r>
          <a:r>
            <a:rPr lang="es-ES" sz="2400" kern="1200" dirty="0" smtClean="0"/>
            <a:t> </a:t>
          </a:r>
          <a:r>
            <a:rPr lang="es-ES" sz="2400" kern="1200" dirty="0" smtClean="0">
              <a:sym typeface="Wingdings" pitchFamily="2" charset="2"/>
            </a:rPr>
            <a:t> </a:t>
          </a:r>
          <a:r>
            <a:rPr lang="es-ES" sz="2400" kern="1200" dirty="0" err="1" smtClean="0">
              <a:sym typeface="Wingdings" pitchFamily="2" charset="2"/>
            </a:rPr>
            <a:t>Democracy</a:t>
          </a:r>
          <a:r>
            <a:rPr lang="es-ES" sz="2400" kern="1200" dirty="0" smtClean="0">
              <a:sym typeface="Wingdings" pitchFamily="2" charset="2"/>
            </a:rPr>
            <a:t>/Soviet </a:t>
          </a:r>
          <a:r>
            <a:rPr lang="es-ES" sz="2400" kern="1200" dirty="0" err="1" smtClean="0">
              <a:sym typeface="Wingdings" pitchFamily="2" charset="2"/>
            </a:rPr>
            <a:t>dictatorship</a:t>
          </a:r>
          <a:r>
            <a:rPr lang="es-ES" sz="2400" kern="1200" dirty="0" smtClean="0">
              <a:sym typeface="Wingdings" pitchFamily="2" charset="2"/>
            </a:rPr>
            <a:t> (</a:t>
          </a:r>
          <a:r>
            <a:rPr lang="es-ES" sz="2400" kern="1200" dirty="0" err="1" smtClean="0">
              <a:sym typeface="Wingdings" pitchFamily="2" charset="2"/>
            </a:rPr>
            <a:t>although</a:t>
          </a:r>
          <a:r>
            <a:rPr lang="es-ES" sz="2400" kern="1200" dirty="0" smtClean="0">
              <a:sym typeface="Wingdings" pitchFamily="2" charset="2"/>
            </a:rPr>
            <a:t> Franco </a:t>
          </a:r>
          <a:r>
            <a:rPr lang="es-ES" sz="2400" kern="1200" dirty="0" err="1" smtClean="0">
              <a:sym typeface="Wingdings" pitchFamily="2" charset="2"/>
            </a:rPr>
            <a:t>was</a:t>
          </a:r>
          <a:r>
            <a:rPr lang="es-ES" sz="2400" kern="1200" dirty="0" smtClean="0">
              <a:sym typeface="Wingdings" pitchFamily="2" charset="2"/>
            </a:rPr>
            <a:t> </a:t>
          </a:r>
          <a:r>
            <a:rPr lang="es-ES" sz="2400" kern="1200" dirty="0" err="1" smtClean="0">
              <a:sym typeface="Wingdings" pitchFamily="2" charset="2"/>
            </a:rPr>
            <a:t>supported</a:t>
          </a:r>
          <a:r>
            <a:rPr lang="es-ES" sz="2400" kern="1200" dirty="0" smtClean="0">
              <a:sym typeface="Wingdings" pitchFamily="2" charset="2"/>
            </a:rPr>
            <a:t> </a:t>
          </a:r>
          <a:r>
            <a:rPr lang="es-ES" sz="2400" kern="1200" dirty="0" err="1" smtClean="0">
              <a:sym typeface="Wingdings" pitchFamily="2" charset="2"/>
            </a:rPr>
            <a:t>by</a:t>
          </a:r>
          <a:r>
            <a:rPr lang="es-ES" sz="2400" kern="1200" dirty="0" smtClean="0">
              <a:sym typeface="Wingdings" pitchFamily="2" charset="2"/>
            </a:rPr>
            <a:t> </a:t>
          </a:r>
          <a:r>
            <a:rPr lang="es-ES" sz="2400" kern="1200" dirty="0" err="1" smtClean="0">
              <a:sym typeface="Wingdings" pitchFamily="2" charset="2"/>
            </a:rPr>
            <a:t>the</a:t>
          </a:r>
          <a:r>
            <a:rPr lang="es-ES" sz="2400" kern="1200" dirty="0" smtClean="0">
              <a:sym typeface="Wingdings" pitchFamily="2" charset="2"/>
            </a:rPr>
            <a:t> USA)</a:t>
          </a:r>
          <a:endParaRPr lang="es-ES" sz="2400" kern="1200" dirty="0"/>
        </a:p>
        <a:p>
          <a:pPr marL="228600" lvl="1" indent="-228600" algn="l" defTabSz="1066800">
            <a:lnSpc>
              <a:spcPct val="90000"/>
            </a:lnSpc>
            <a:spcBef>
              <a:spcPct val="0"/>
            </a:spcBef>
            <a:spcAft>
              <a:spcPct val="15000"/>
            </a:spcAft>
            <a:buChar char="••"/>
          </a:pPr>
          <a:r>
            <a:rPr lang="es-ES" sz="2400" kern="1200" dirty="0" err="1" smtClean="0"/>
            <a:t>Economic</a:t>
          </a:r>
          <a:r>
            <a:rPr lang="es-ES" sz="2400" kern="1200" dirty="0" smtClean="0"/>
            <a:t> </a:t>
          </a:r>
          <a:r>
            <a:rPr lang="es-ES" sz="2400" kern="1200" dirty="0" smtClean="0">
              <a:sym typeface="Wingdings" pitchFamily="2" charset="2"/>
            </a:rPr>
            <a:t> </a:t>
          </a:r>
          <a:r>
            <a:rPr lang="es-ES" sz="2400" kern="1200" dirty="0" err="1" smtClean="0">
              <a:sym typeface="Wingdings" pitchFamily="2" charset="2"/>
            </a:rPr>
            <a:t>Capitalism</a:t>
          </a:r>
          <a:r>
            <a:rPr lang="es-ES" sz="2400" kern="1200" dirty="0" smtClean="0">
              <a:sym typeface="Wingdings" pitchFamily="2" charset="2"/>
            </a:rPr>
            <a:t>/</a:t>
          </a:r>
          <a:r>
            <a:rPr lang="es-ES" sz="2400" kern="1200" dirty="0" err="1" smtClean="0">
              <a:sym typeface="Wingdings" pitchFamily="2" charset="2"/>
            </a:rPr>
            <a:t>Centralized</a:t>
          </a:r>
          <a:r>
            <a:rPr lang="es-ES" sz="2400" kern="1200" dirty="0" smtClean="0">
              <a:sym typeface="Wingdings" pitchFamily="2" charset="2"/>
            </a:rPr>
            <a:t> Soviet </a:t>
          </a:r>
          <a:r>
            <a:rPr lang="es-ES" sz="2400" kern="1200" dirty="0" err="1" smtClean="0">
              <a:sym typeface="Wingdings" pitchFamily="2" charset="2"/>
            </a:rPr>
            <a:t>economy</a:t>
          </a:r>
          <a:endParaRPr lang="es-ES" sz="2400" kern="1200" dirty="0"/>
        </a:p>
        <a:p>
          <a:pPr marL="228600" lvl="1" indent="-228600" algn="l" defTabSz="1066800">
            <a:lnSpc>
              <a:spcPct val="90000"/>
            </a:lnSpc>
            <a:spcBef>
              <a:spcPct val="0"/>
            </a:spcBef>
            <a:spcAft>
              <a:spcPct val="15000"/>
            </a:spcAft>
            <a:buChar char="••"/>
          </a:pPr>
          <a:r>
            <a:rPr lang="es-ES" sz="2400" kern="1200" dirty="0" smtClean="0"/>
            <a:t>Propaganda </a:t>
          </a:r>
          <a:r>
            <a:rPr lang="es-ES" sz="2400" kern="1200" dirty="0" smtClean="0">
              <a:sym typeface="Wingdings" pitchFamily="2" charset="2"/>
            </a:rPr>
            <a:t> </a:t>
          </a:r>
          <a:r>
            <a:rPr lang="es-ES" sz="2400" kern="1200" dirty="0" err="1" smtClean="0">
              <a:sym typeface="Wingdings" pitchFamily="2" charset="2"/>
            </a:rPr>
            <a:t>Two</a:t>
          </a:r>
          <a:r>
            <a:rPr lang="es-ES" sz="2400" kern="1200" dirty="0" smtClean="0">
              <a:sym typeface="Wingdings" pitchFamily="2" charset="2"/>
            </a:rPr>
            <a:t> </a:t>
          </a:r>
          <a:r>
            <a:rPr lang="es-ES" sz="2400" kern="1200" dirty="0" err="1" smtClean="0">
              <a:sym typeface="Wingdings" pitchFamily="2" charset="2"/>
            </a:rPr>
            <a:t>ways</a:t>
          </a:r>
          <a:r>
            <a:rPr lang="es-ES" sz="2400" kern="1200" dirty="0" smtClean="0">
              <a:sym typeface="Wingdings" pitchFamily="2" charset="2"/>
            </a:rPr>
            <a:t> of </a:t>
          </a:r>
          <a:r>
            <a:rPr lang="es-ES" sz="2400" kern="1200" dirty="0" err="1" smtClean="0">
              <a:sym typeface="Wingdings" pitchFamily="2" charset="2"/>
            </a:rPr>
            <a:t>life</a:t>
          </a:r>
          <a:endParaRPr lang="es-ES" sz="2400" kern="1200" dirty="0"/>
        </a:p>
      </dsp:txBody>
      <dsp:txXfrm>
        <a:off x="1625600" y="0"/>
        <a:ext cx="4470400" cy="4064000"/>
      </dsp:txXfrm>
    </dsp:sp>
    <dsp:sp modelId="{3CCCA017-8943-409F-8342-C5F67DF8AAD0}">
      <dsp:nvSpPr>
        <dsp:cNvPr id="0" name=""/>
        <dsp:cNvSpPr/>
      </dsp:nvSpPr>
      <dsp:spPr>
        <a:xfrm>
          <a:off x="406400" y="406400"/>
          <a:ext cx="1219200" cy="3251200"/>
        </a:xfrm>
        <a:prstGeom prst="roundRect">
          <a:avLst>
            <a:gd name="adj" fmla="val 10000"/>
          </a:avLst>
        </a:prstGeom>
        <a:blipFill rotWithShape="1">
          <a:blip xmlns:r="http://schemas.openxmlformats.org/officeDocument/2006/relationships" r:embed="rId1" cstate="email">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1C52E-ED45-4B6F-BFDC-96C3BD570C5A}">
      <dsp:nvSpPr>
        <dsp:cNvPr id="0" name=""/>
        <dsp:cNvSpPr/>
      </dsp:nvSpPr>
      <dsp:spPr>
        <a:xfrm>
          <a:off x="0" y="0"/>
          <a:ext cx="6096000" cy="4064000"/>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t" anchorCtr="0">
          <a:noAutofit/>
        </a:bodyPr>
        <a:lstStyle/>
        <a:p>
          <a:pPr lvl="0" algn="l" defTabSz="1778000">
            <a:lnSpc>
              <a:spcPct val="90000"/>
            </a:lnSpc>
            <a:spcBef>
              <a:spcPct val="0"/>
            </a:spcBef>
            <a:spcAft>
              <a:spcPct val="35000"/>
            </a:spcAft>
          </a:pPr>
          <a:r>
            <a:rPr lang="es-ES" sz="4000" kern="1200" dirty="0" err="1" smtClean="0"/>
            <a:t>The</a:t>
          </a:r>
          <a:r>
            <a:rPr lang="es-ES" sz="4000" kern="1200" dirty="0" smtClean="0"/>
            <a:t> </a:t>
          </a:r>
          <a:r>
            <a:rPr lang="es-ES" sz="4000" kern="1200" dirty="0" err="1" smtClean="0"/>
            <a:t>Cold</a:t>
          </a:r>
          <a:r>
            <a:rPr lang="es-ES" sz="4000" kern="1200" dirty="0" smtClean="0"/>
            <a:t> </a:t>
          </a:r>
          <a:r>
            <a:rPr lang="es-ES" sz="4000" kern="1200" dirty="0" err="1" smtClean="0"/>
            <a:t>war</a:t>
          </a:r>
          <a:r>
            <a:rPr lang="es-ES" sz="4000" kern="1200" dirty="0" smtClean="0"/>
            <a:t> </a:t>
          </a:r>
          <a:r>
            <a:rPr lang="es-ES" sz="4000" kern="1200" dirty="0" err="1" smtClean="0"/>
            <a:t>ended</a:t>
          </a:r>
          <a:r>
            <a:rPr lang="es-ES" sz="4000" kern="1200" dirty="0" smtClean="0"/>
            <a:t> </a:t>
          </a:r>
          <a:r>
            <a:rPr lang="es-ES" sz="4000" kern="1200" dirty="0" err="1" smtClean="0"/>
            <a:t>with</a:t>
          </a:r>
          <a:r>
            <a:rPr lang="es-ES" sz="4000" kern="1200" dirty="0" smtClean="0"/>
            <a:t> </a:t>
          </a:r>
          <a:r>
            <a:rPr lang="es-ES" sz="4000" kern="1200" dirty="0" err="1" smtClean="0"/>
            <a:t>the</a:t>
          </a:r>
          <a:r>
            <a:rPr lang="es-ES" sz="4000" kern="1200" dirty="0" smtClean="0"/>
            <a:t> </a:t>
          </a:r>
          <a:r>
            <a:rPr lang="es-ES" sz="4000" kern="1200" dirty="0" err="1" smtClean="0"/>
            <a:t>collapse</a:t>
          </a:r>
          <a:r>
            <a:rPr lang="es-ES" sz="4000" kern="1200" dirty="0" smtClean="0"/>
            <a:t> of </a:t>
          </a:r>
          <a:r>
            <a:rPr lang="es-ES" sz="4000" kern="1200" dirty="0" err="1" smtClean="0"/>
            <a:t>the</a:t>
          </a:r>
          <a:r>
            <a:rPr lang="es-ES" sz="4000" kern="1200" dirty="0" smtClean="0"/>
            <a:t> USSR</a:t>
          </a:r>
          <a:endParaRPr lang="es-ES" sz="4000" kern="1200" dirty="0"/>
        </a:p>
        <a:p>
          <a:pPr marL="285750" lvl="1" indent="-285750" algn="l" defTabSz="1377950">
            <a:lnSpc>
              <a:spcPct val="90000"/>
            </a:lnSpc>
            <a:spcBef>
              <a:spcPct val="0"/>
            </a:spcBef>
            <a:spcAft>
              <a:spcPct val="15000"/>
            </a:spcAft>
            <a:buChar char="••"/>
          </a:pPr>
          <a:r>
            <a:rPr lang="es-ES" sz="3100" kern="1200" dirty="0" err="1" smtClean="0"/>
            <a:t>Inefficient</a:t>
          </a:r>
          <a:r>
            <a:rPr lang="es-ES" sz="3100" kern="1200" dirty="0" smtClean="0"/>
            <a:t> </a:t>
          </a:r>
          <a:r>
            <a:rPr lang="es-ES" sz="3100" kern="1200" dirty="0" err="1" smtClean="0"/>
            <a:t>economic</a:t>
          </a:r>
          <a:r>
            <a:rPr lang="es-ES" sz="3100" kern="1200" dirty="0" smtClean="0"/>
            <a:t> </a:t>
          </a:r>
          <a:r>
            <a:rPr lang="es-ES" sz="3100" kern="1200" dirty="0" err="1" smtClean="0"/>
            <a:t>system</a:t>
          </a:r>
          <a:endParaRPr lang="es-ES" sz="3100" kern="1200" dirty="0"/>
        </a:p>
        <a:p>
          <a:pPr marL="285750" lvl="1" indent="-285750" algn="l" defTabSz="1377950">
            <a:lnSpc>
              <a:spcPct val="90000"/>
            </a:lnSpc>
            <a:spcBef>
              <a:spcPct val="0"/>
            </a:spcBef>
            <a:spcAft>
              <a:spcPct val="15000"/>
            </a:spcAft>
            <a:buChar char="••"/>
          </a:pPr>
          <a:r>
            <a:rPr lang="es-ES" sz="3100" kern="1200" dirty="0" err="1" smtClean="0"/>
            <a:t>Lack</a:t>
          </a:r>
          <a:r>
            <a:rPr lang="es-ES" sz="3100" kern="1200" dirty="0" smtClean="0"/>
            <a:t> of </a:t>
          </a:r>
          <a:r>
            <a:rPr lang="es-ES" sz="3100" kern="1200" dirty="0" err="1" smtClean="0"/>
            <a:t>freedoms</a:t>
          </a:r>
          <a:endParaRPr lang="es-ES" sz="3100" kern="1200" dirty="0"/>
        </a:p>
      </dsp:txBody>
      <dsp:txXfrm>
        <a:off x="1625600" y="0"/>
        <a:ext cx="4470400" cy="4064000"/>
      </dsp:txXfrm>
    </dsp:sp>
    <dsp:sp modelId="{60C3E5AF-45D0-40C7-AD00-AC65FF5BB671}">
      <dsp:nvSpPr>
        <dsp:cNvPr id="0" name=""/>
        <dsp:cNvSpPr/>
      </dsp:nvSpPr>
      <dsp:spPr>
        <a:xfrm>
          <a:off x="406400" y="406400"/>
          <a:ext cx="1219200" cy="3251200"/>
        </a:xfrm>
        <a:prstGeom prst="roundRect">
          <a:avLst>
            <a:gd name="adj" fmla="val 10000"/>
          </a:avLst>
        </a:prstGeom>
        <a:blipFill rotWithShape="1">
          <a:blip xmlns:r="http://schemas.openxmlformats.org/officeDocument/2006/relationships" r:embed="rId1" cstate="email">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1C52E-ED45-4B6F-BFDC-96C3BD570C5A}">
      <dsp:nvSpPr>
        <dsp:cNvPr id="0" name=""/>
        <dsp:cNvSpPr/>
      </dsp:nvSpPr>
      <dsp:spPr>
        <a:xfrm>
          <a:off x="0" y="0"/>
          <a:ext cx="6096000" cy="4060031"/>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lvl="0" algn="l" defTabSz="1422400">
            <a:lnSpc>
              <a:spcPct val="90000"/>
            </a:lnSpc>
            <a:spcBef>
              <a:spcPct val="0"/>
            </a:spcBef>
            <a:spcAft>
              <a:spcPct val="35000"/>
            </a:spcAft>
          </a:pPr>
          <a:r>
            <a:rPr lang="es-ES" sz="3200" kern="1200" dirty="0" err="1" smtClean="0"/>
            <a:t>The</a:t>
          </a:r>
          <a:r>
            <a:rPr lang="es-ES" sz="3200" kern="1200" dirty="0" smtClean="0"/>
            <a:t> </a:t>
          </a:r>
          <a:r>
            <a:rPr lang="es-ES" sz="3200" kern="1200" dirty="0" err="1" smtClean="0"/>
            <a:t>world</a:t>
          </a:r>
          <a:r>
            <a:rPr lang="es-ES" sz="3200" kern="1200" dirty="0" smtClean="0"/>
            <a:t> </a:t>
          </a:r>
          <a:r>
            <a:rPr lang="es-ES" sz="3200" kern="1200" dirty="0" err="1" smtClean="0"/>
            <a:t>divided</a:t>
          </a:r>
          <a:r>
            <a:rPr lang="es-ES" sz="3200" kern="1200" dirty="0" smtClean="0"/>
            <a:t> </a:t>
          </a:r>
          <a:r>
            <a:rPr lang="es-ES" sz="3200" kern="1200" dirty="0" err="1" smtClean="0"/>
            <a:t>into</a:t>
          </a:r>
          <a:r>
            <a:rPr lang="es-ES" sz="3200" kern="1200" dirty="0" smtClean="0"/>
            <a:t> </a:t>
          </a:r>
          <a:r>
            <a:rPr lang="es-ES" sz="3200" kern="1200" dirty="0" err="1" smtClean="0"/>
            <a:t>two</a:t>
          </a:r>
          <a:r>
            <a:rPr lang="es-ES" sz="3200" kern="1200" dirty="0" smtClean="0"/>
            <a:t> blocks 1945-1955</a:t>
          </a:r>
          <a:endParaRPr lang="es-ES" sz="3200" kern="1200" dirty="0"/>
        </a:p>
        <a:p>
          <a:pPr marL="285750" lvl="1" indent="-285750" algn="l" defTabSz="1244600">
            <a:lnSpc>
              <a:spcPct val="90000"/>
            </a:lnSpc>
            <a:spcBef>
              <a:spcPct val="0"/>
            </a:spcBef>
            <a:spcAft>
              <a:spcPct val="15000"/>
            </a:spcAft>
            <a:buChar char="••"/>
          </a:pPr>
          <a:r>
            <a:rPr lang="es-ES" sz="2800" kern="1200" dirty="0" smtClean="0"/>
            <a:t>Stalin </a:t>
          </a:r>
          <a:r>
            <a:rPr lang="es-ES" sz="2800" kern="1200" dirty="0" err="1" smtClean="0"/>
            <a:t>imposed</a:t>
          </a:r>
          <a:r>
            <a:rPr lang="es-ES" sz="2800" kern="1200" dirty="0" smtClean="0"/>
            <a:t> </a:t>
          </a:r>
          <a:r>
            <a:rPr lang="es-ES" sz="2800" kern="1200" dirty="0" err="1" smtClean="0"/>
            <a:t>Communism</a:t>
          </a:r>
          <a:r>
            <a:rPr lang="es-ES" sz="2800" kern="1200" dirty="0" smtClean="0"/>
            <a:t> in Central </a:t>
          </a:r>
          <a:r>
            <a:rPr lang="es-ES" sz="2800" kern="1200" dirty="0" err="1" smtClean="0"/>
            <a:t>Europe</a:t>
          </a:r>
          <a:r>
            <a:rPr lang="es-ES" sz="2800" kern="1200" dirty="0" smtClean="0"/>
            <a:t> (1945-1948)</a:t>
          </a:r>
          <a:endParaRPr lang="es-ES" sz="2800" kern="1200" dirty="0"/>
        </a:p>
        <a:p>
          <a:pPr marL="285750" lvl="1" indent="-285750" algn="l" defTabSz="1244600">
            <a:lnSpc>
              <a:spcPct val="90000"/>
            </a:lnSpc>
            <a:spcBef>
              <a:spcPct val="0"/>
            </a:spcBef>
            <a:spcAft>
              <a:spcPct val="15000"/>
            </a:spcAft>
            <a:buChar char="••"/>
          </a:pPr>
          <a:r>
            <a:rPr lang="es-ES" sz="2800" kern="1200" dirty="0" smtClean="0"/>
            <a:t>Soviet </a:t>
          </a:r>
          <a:r>
            <a:rPr lang="es-ES" sz="2800" kern="1200" dirty="0" err="1" smtClean="0"/>
            <a:t>Germany</a:t>
          </a:r>
          <a:r>
            <a:rPr lang="es-ES" sz="2800" kern="1200" dirty="0" smtClean="0"/>
            <a:t>, </a:t>
          </a:r>
          <a:r>
            <a:rPr lang="es-ES" sz="2800" kern="1200" dirty="0" err="1" smtClean="0"/>
            <a:t>Poland</a:t>
          </a:r>
          <a:r>
            <a:rPr lang="es-ES" sz="2800" kern="1200" dirty="0" smtClean="0"/>
            <a:t>, </a:t>
          </a:r>
          <a:r>
            <a:rPr lang="es-ES" sz="2800" kern="1200" dirty="0" err="1" smtClean="0"/>
            <a:t>Hungary</a:t>
          </a:r>
          <a:r>
            <a:rPr lang="es-ES" sz="2800" kern="1200" dirty="0" smtClean="0"/>
            <a:t>, Romania, Bulgaria </a:t>
          </a:r>
          <a:endParaRPr lang="es-ES" sz="2800" kern="1200" dirty="0"/>
        </a:p>
        <a:p>
          <a:pPr marL="285750" lvl="1" indent="-285750" algn="l" defTabSz="1244600">
            <a:lnSpc>
              <a:spcPct val="90000"/>
            </a:lnSpc>
            <a:spcBef>
              <a:spcPct val="0"/>
            </a:spcBef>
            <a:spcAft>
              <a:spcPct val="15000"/>
            </a:spcAft>
            <a:buChar char="••"/>
          </a:pPr>
          <a:r>
            <a:rPr lang="es-ES" sz="2800" kern="1200" dirty="0" smtClean="0"/>
            <a:t>Yugoslavia and Albania</a:t>
          </a:r>
          <a:endParaRPr lang="es-ES" sz="2800" kern="1200" dirty="0"/>
        </a:p>
        <a:p>
          <a:pPr marL="285750" lvl="1" indent="-285750" algn="l" defTabSz="1244600">
            <a:lnSpc>
              <a:spcPct val="90000"/>
            </a:lnSpc>
            <a:spcBef>
              <a:spcPct val="0"/>
            </a:spcBef>
            <a:spcAft>
              <a:spcPct val="15000"/>
            </a:spcAft>
            <a:buChar char="••"/>
          </a:pPr>
          <a:r>
            <a:rPr lang="es-ES" sz="2800" kern="1200" dirty="0" err="1" smtClean="0"/>
            <a:t>Churchill’s</a:t>
          </a:r>
          <a:r>
            <a:rPr lang="es-ES" sz="2800" kern="1200" dirty="0" smtClean="0"/>
            <a:t> «</a:t>
          </a:r>
          <a:r>
            <a:rPr lang="es-ES" sz="2800" kern="1200" dirty="0" err="1" smtClean="0"/>
            <a:t>Iron</a:t>
          </a:r>
          <a:r>
            <a:rPr lang="es-ES" sz="2800" kern="1200" dirty="0" smtClean="0"/>
            <a:t> </a:t>
          </a:r>
          <a:r>
            <a:rPr lang="es-ES" sz="2800" kern="1200" dirty="0" err="1" smtClean="0"/>
            <a:t>Curtain</a:t>
          </a:r>
          <a:r>
            <a:rPr lang="es-ES" sz="2800" kern="1200" dirty="0" smtClean="0"/>
            <a:t>»</a:t>
          </a:r>
          <a:endParaRPr lang="es-ES" sz="2800" kern="1200" dirty="0"/>
        </a:p>
        <a:p>
          <a:pPr marL="285750" lvl="1" indent="-285750" algn="l" defTabSz="1244600">
            <a:lnSpc>
              <a:spcPct val="90000"/>
            </a:lnSpc>
            <a:spcBef>
              <a:spcPct val="0"/>
            </a:spcBef>
            <a:spcAft>
              <a:spcPct val="15000"/>
            </a:spcAft>
            <a:buChar char="••"/>
          </a:pPr>
          <a:endParaRPr lang="es-ES" sz="2800" kern="1200" dirty="0"/>
        </a:p>
      </dsp:txBody>
      <dsp:txXfrm>
        <a:off x="1625203" y="0"/>
        <a:ext cx="4470796" cy="4060031"/>
      </dsp:txXfrm>
    </dsp:sp>
    <dsp:sp modelId="{60C3E5AF-45D0-40C7-AD00-AC65FF5BB671}">
      <dsp:nvSpPr>
        <dsp:cNvPr id="0" name=""/>
        <dsp:cNvSpPr/>
      </dsp:nvSpPr>
      <dsp:spPr>
        <a:xfrm>
          <a:off x="406003" y="406003"/>
          <a:ext cx="1219200" cy="3248024"/>
        </a:xfrm>
        <a:prstGeom prst="roundRect">
          <a:avLst>
            <a:gd name="adj" fmla="val 10000"/>
          </a:avLst>
        </a:prstGeom>
        <a:blipFill rotWithShape="1">
          <a:blip xmlns:r="http://schemas.openxmlformats.org/officeDocument/2006/relationships" r:embed="rId1">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1C52E-ED45-4B6F-BFDC-96C3BD570C5A}">
      <dsp:nvSpPr>
        <dsp:cNvPr id="0" name=""/>
        <dsp:cNvSpPr/>
      </dsp:nvSpPr>
      <dsp:spPr>
        <a:xfrm>
          <a:off x="0" y="0"/>
          <a:ext cx="6096000" cy="4064000"/>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lvl="0" algn="l" defTabSz="1422400">
            <a:lnSpc>
              <a:spcPct val="90000"/>
            </a:lnSpc>
            <a:spcBef>
              <a:spcPct val="0"/>
            </a:spcBef>
            <a:spcAft>
              <a:spcPct val="35000"/>
            </a:spcAft>
          </a:pPr>
          <a:r>
            <a:rPr lang="es-ES" sz="3200" kern="1200" dirty="0" err="1" smtClean="0"/>
            <a:t>The</a:t>
          </a:r>
          <a:r>
            <a:rPr lang="es-ES" sz="3200" kern="1200" dirty="0" smtClean="0"/>
            <a:t> </a:t>
          </a:r>
          <a:r>
            <a:rPr lang="es-ES" sz="3200" kern="1200" dirty="0" err="1" smtClean="0"/>
            <a:t>world</a:t>
          </a:r>
          <a:r>
            <a:rPr lang="es-ES" sz="3200" kern="1200" dirty="0" smtClean="0"/>
            <a:t> </a:t>
          </a:r>
          <a:r>
            <a:rPr lang="es-ES" sz="3200" kern="1200" dirty="0" err="1" smtClean="0"/>
            <a:t>divided</a:t>
          </a:r>
          <a:r>
            <a:rPr lang="es-ES" sz="3200" kern="1200" dirty="0" smtClean="0"/>
            <a:t> </a:t>
          </a:r>
          <a:r>
            <a:rPr lang="es-ES" sz="3200" kern="1200" dirty="0" err="1" smtClean="0"/>
            <a:t>into</a:t>
          </a:r>
          <a:r>
            <a:rPr lang="es-ES" sz="3200" kern="1200" dirty="0" smtClean="0"/>
            <a:t> </a:t>
          </a:r>
          <a:r>
            <a:rPr lang="es-ES" sz="3200" kern="1200" dirty="0" err="1" smtClean="0"/>
            <a:t>two</a:t>
          </a:r>
          <a:r>
            <a:rPr lang="es-ES" sz="3200" kern="1200" dirty="0" smtClean="0"/>
            <a:t> blocks 1945-1955</a:t>
          </a:r>
        </a:p>
        <a:p>
          <a:pPr marL="285750" lvl="1" indent="-285750" algn="l" defTabSz="1244600">
            <a:lnSpc>
              <a:spcPct val="90000"/>
            </a:lnSpc>
            <a:spcBef>
              <a:spcPct val="0"/>
            </a:spcBef>
            <a:spcAft>
              <a:spcPct val="15000"/>
            </a:spcAft>
            <a:buChar char="••"/>
          </a:pPr>
          <a:r>
            <a:rPr lang="es-ES" sz="2800" kern="1200" dirty="0" smtClean="0"/>
            <a:t>American </a:t>
          </a:r>
          <a:r>
            <a:rPr lang="es-ES" sz="2800" kern="1200" dirty="0" err="1" smtClean="0"/>
            <a:t>reaction</a:t>
          </a:r>
          <a:r>
            <a:rPr lang="es-ES" sz="2800" kern="1200" dirty="0" smtClean="0"/>
            <a:t>:</a:t>
          </a:r>
          <a:endParaRPr lang="es-ES" sz="2800" kern="1200" dirty="0"/>
        </a:p>
        <a:p>
          <a:pPr marL="571500" lvl="2" indent="-285750" algn="l" defTabSz="1244600">
            <a:lnSpc>
              <a:spcPct val="90000"/>
            </a:lnSpc>
            <a:spcBef>
              <a:spcPct val="0"/>
            </a:spcBef>
            <a:spcAft>
              <a:spcPct val="15000"/>
            </a:spcAft>
            <a:buChar char="••"/>
          </a:pPr>
          <a:r>
            <a:rPr lang="es-ES" sz="2800" kern="1200" dirty="0" smtClean="0"/>
            <a:t>«</a:t>
          </a:r>
          <a:r>
            <a:rPr lang="es-ES" sz="2800" kern="1200" dirty="0" err="1" smtClean="0"/>
            <a:t>Containment</a:t>
          </a:r>
          <a:r>
            <a:rPr lang="es-ES" sz="2800" kern="1200" dirty="0" smtClean="0"/>
            <a:t> </a:t>
          </a:r>
          <a:r>
            <a:rPr lang="es-ES" sz="2800" kern="1200" dirty="0" err="1" smtClean="0"/>
            <a:t>policy</a:t>
          </a:r>
          <a:r>
            <a:rPr lang="es-ES" sz="2800" kern="1200" dirty="0" smtClean="0"/>
            <a:t>» </a:t>
          </a:r>
          <a:r>
            <a:rPr lang="es-ES" sz="2800" kern="1200" dirty="0" err="1" smtClean="0"/>
            <a:t>proclaimed</a:t>
          </a:r>
          <a:r>
            <a:rPr lang="es-ES" sz="2800" kern="1200" dirty="0" smtClean="0"/>
            <a:t> </a:t>
          </a:r>
          <a:r>
            <a:rPr lang="es-ES" sz="2800" kern="1200" dirty="0" err="1" smtClean="0"/>
            <a:t>by</a:t>
          </a:r>
          <a:r>
            <a:rPr lang="es-ES" sz="2800" kern="1200" dirty="0" smtClean="0"/>
            <a:t> Truman in 1947 (Truman Doctrine)</a:t>
          </a:r>
          <a:endParaRPr lang="es-ES" sz="2800" kern="1200" dirty="0"/>
        </a:p>
        <a:p>
          <a:pPr marL="571500" lvl="2" indent="-285750" algn="l" defTabSz="1244600">
            <a:lnSpc>
              <a:spcPct val="90000"/>
            </a:lnSpc>
            <a:spcBef>
              <a:spcPct val="0"/>
            </a:spcBef>
            <a:spcAft>
              <a:spcPct val="15000"/>
            </a:spcAft>
            <a:buChar char="••"/>
          </a:pPr>
          <a:r>
            <a:rPr lang="es-ES" sz="2800" kern="1200" dirty="0" smtClean="0"/>
            <a:t>«Marshall Plan» 1947 </a:t>
          </a:r>
          <a:endParaRPr lang="es-ES" sz="2800" kern="1200" dirty="0"/>
        </a:p>
        <a:p>
          <a:pPr marL="285750" lvl="1" indent="-285750" algn="l" defTabSz="1244600">
            <a:lnSpc>
              <a:spcPct val="90000"/>
            </a:lnSpc>
            <a:spcBef>
              <a:spcPct val="0"/>
            </a:spcBef>
            <a:spcAft>
              <a:spcPct val="15000"/>
            </a:spcAft>
            <a:buChar char="••"/>
          </a:pPr>
          <a:endParaRPr lang="es-ES" sz="2800" kern="1200" dirty="0"/>
        </a:p>
      </dsp:txBody>
      <dsp:txXfrm>
        <a:off x="1625600" y="0"/>
        <a:ext cx="4470400" cy="4064000"/>
      </dsp:txXfrm>
    </dsp:sp>
    <dsp:sp modelId="{60C3E5AF-45D0-40C7-AD00-AC65FF5BB671}">
      <dsp:nvSpPr>
        <dsp:cNvPr id="0" name=""/>
        <dsp:cNvSpPr/>
      </dsp:nvSpPr>
      <dsp:spPr>
        <a:xfrm>
          <a:off x="406400" y="406400"/>
          <a:ext cx="1219200" cy="3251200"/>
        </a:xfrm>
        <a:prstGeom prst="roundRect">
          <a:avLst>
            <a:gd name="adj" fmla="val 10000"/>
          </a:avLst>
        </a:prstGeom>
        <a:blipFill rotWithShape="1">
          <a:blip xmlns:r="http://schemas.openxmlformats.org/officeDocument/2006/relationships" r:embed="rId1">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1C52E-ED45-4B6F-BFDC-96C3BD570C5A}">
      <dsp:nvSpPr>
        <dsp:cNvPr id="0" name=""/>
        <dsp:cNvSpPr/>
      </dsp:nvSpPr>
      <dsp:spPr>
        <a:xfrm>
          <a:off x="0" y="0"/>
          <a:ext cx="6096000" cy="4060031"/>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lvl="0" algn="l" defTabSz="1422400">
            <a:lnSpc>
              <a:spcPct val="90000"/>
            </a:lnSpc>
            <a:spcBef>
              <a:spcPct val="0"/>
            </a:spcBef>
            <a:spcAft>
              <a:spcPct val="35000"/>
            </a:spcAft>
          </a:pPr>
          <a:r>
            <a:rPr lang="es-ES" sz="3200" kern="1200" dirty="0" err="1" smtClean="0"/>
            <a:t>The</a:t>
          </a:r>
          <a:r>
            <a:rPr lang="es-ES" sz="3200" kern="1200" dirty="0" smtClean="0"/>
            <a:t> </a:t>
          </a:r>
          <a:r>
            <a:rPr lang="es-ES" sz="3200" kern="1200" dirty="0" err="1" smtClean="0"/>
            <a:t>world</a:t>
          </a:r>
          <a:r>
            <a:rPr lang="es-ES" sz="3200" kern="1200" dirty="0" smtClean="0"/>
            <a:t> </a:t>
          </a:r>
          <a:r>
            <a:rPr lang="es-ES" sz="3200" kern="1200" dirty="0" err="1" smtClean="0"/>
            <a:t>divided</a:t>
          </a:r>
          <a:r>
            <a:rPr lang="es-ES" sz="3200" kern="1200" dirty="0" smtClean="0"/>
            <a:t> </a:t>
          </a:r>
          <a:r>
            <a:rPr lang="es-ES" sz="3200" kern="1200" dirty="0" err="1" smtClean="0"/>
            <a:t>into</a:t>
          </a:r>
          <a:r>
            <a:rPr lang="es-ES" sz="3200" kern="1200" dirty="0" smtClean="0"/>
            <a:t> </a:t>
          </a:r>
          <a:r>
            <a:rPr lang="es-ES" sz="3200" kern="1200" dirty="0" err="1" smtClean="0"/>
            <a:t>two</a:t>
          </a:r>
          <a:r>
            <a:rPr lang="es-ES" sz="3200" kern="1200" dirty="0" smtClean="0"/>
            <a:t> blocks 1945-1955</a:t>
          </a:r>
        </a:p>
        <a:p>
          <a:pPr marL="285750" lvl="1" indent="-285750" algn="l" defTabSz="1244600">
            <a:lnSpc>
              <a:spcPct val="90000"/>
            </a:lnSpc>
            <a:spcBef>
              <a:spcPct val="0"/>
            </a:spcBef>
            <a:spcAft>
              <a:spcPct val="15000"/>
            </a:spcAft>
            <a:buChar char="••"/>
          </a:pPr>
          <a:r>
            <a:rPr lang="es-ES" sz="2800" kern="1200" dirty="0" smtClean="0"/>
            <a:t>«</a:t>
          </a:r>
          <a:r>
            <a:rPr lang="es-ES" sz="2800" kern="1200" dirty="0" err="1" smtClean="0"/>
            <a:t>Containment</a:t>
          </a:r>
          <a:r>
            <a:rPr lang="es-ES" sz="2800" kern="1200" dirty="0" smtClean="0"/>
            <a:t> </a:t>
          </a:r>
          <a:r>
            <a:rPr lang="es-ES" sz="2800" kern="1200" dirty="0" err="1" smtClean="0"/>
            <a:t>policy</a:t>
          </a:r>
          <a:r>
            <a:rPr lang="es-ES" sz="2800" kern="1200" dirty="0" smtClean="0"/>
            <a:t>» </a:t>
          </a:r>
          <a:r>
            <a:rPr lang="es-ES" sz="2800" kern="1200" dirty="0" err="1" smtClean="0"/>
            <a:t>proclaimed</a:t>
          </a:r>
          <a:r>
            <a:rPr lang="es-ES" sz="2800" kern="1200" dirty="0" smtClean="0"/>
            <a:t> </a:t>
          </a:r>
          <a:r>
            <a:rPr lang="es-ES" sz="2800" kern="1200" dirty="0" err="1" smtClean="0"/>
            <a:t>by</a:t>
          </a:r>
          <a:r>
            <a:rPr lang="es-ES" sz="2800" kern="1200" dirty="0" smtClean="0"/>
            <a:t> Truman in 1947 (Truman Doctrine)</a:t>
          </a:r>
          <a:endParaRPr lang="es-ES" sz="2800" kern="1200" dirty="0"/>
        </a:p>
        <a:p>
          <a:pPr marL="457200" lvl="2" indent="-228600" algn="l" defTabSz="1066800">
            <a:lnSpc>
              <a:spcPct val="90000"/>
            </a:lnSpc>
            <a:spcBef>
              <a:spcPct val="0"/>
            </a:spcBef>
            <a:spcAft>
              <a:spcPct val="15000"/>
            </a:spcAft>
            <a:buChar char="••"/>
          </a:pPr>
          <a:r>
            <a:rPr lang="es-ES" sz="2400" kern="1200" dirty="0" err="1" smtClean="0"/>
            <a:t>Britain</a:t>
          </a:r>
          <a:r>
            <a:rPr lang="es-ES" sz="2400" kern="1200" dirty="0" smtClean="0"/>
            <a:t> </a:t>
          </a:r>
          <a:r>
            <a:rPr lang="es-ES" sz="2400" kern="1200" dirty="0" err="1" smtClean="0"/>
            <a:t>gave</a:t>
          </a:r>
          <a:r>
            <a:rPr lang="es-ES" sz="2400" kern="1200" dirty="0" smtClean="0"/>
            <a:t> up </a:t>
          </a:r>
          <a:r>
            <a:rPr lang="es-ES" sz="2400" kern="1200" dirty="0" err="1" smtClean="0"/>
            <a:t>helping</a:t>
          </a:r>
          <a:r>
            <a:rPr lang="es-ES" sz="2400" kern="1200" dirty="0" smtClean="0"/>
            <a:t> </a:t>
          </a:r>
          <a:r>
            <a:rPr lang="es-ES" sz="2400" kern="1200" dirty="0" err="1" smtClean="0"/>
            <a:t>Greece</a:t>
          </a:r>
          <a:endParaRPr lang="es-ES" sz="2400" kern="1200" dirty="0"/>
        </a:p>
        <a:p>
          <a:pPr marL="457200" lvl="2" indent="-228600" algn="l" defTabSz="1066800">
            <a:lnSpc>
              <a:spcPct val="90000"/>
            </a:lnSpc>
            <a:spcBef>
              <a:spcPct val="0"/>
            </a:spcBef>
            <a:spcAft>
              <a:spcPct val="15000"/>
            </a:spcAft>
            <a:buChar char="••"/>
          </a:pPr>
          <a:r>
            <a:rPr lang="es-ES" sz="2400" kern="1200" dirty="0" smtClean="0"/>
            <a:t>US </a:t>
          </a:r>
          <a:r>
            <a:rPr lang="es-ES" sz="2400" kern="1200" dirty="0" err="1" smtClean="0"/>
            <a:t>took</a:t>
          </a:r>
          <a:r>
            <a:rPr lang="es-ES" sz="2400" kern="1200" dirty="0" smtClean="0"/>
            <a:t> </a:t>
          </a:r>
          <a:r>
            <a:rPr lang="es-ES" sz="2400" kern="1200" dirty="0" err="1" smtClean="0"/>
            <a:t>over</a:t>
          </a:r>
          <a:r>
            <a:rPr lang="es-ES" sz="2400" kern="1200" dirty="0" smtClean="0"/>
            <a:t> </a:t>
          </a:r>
          <a:r>
            <a:rPr lang="es-ES" sz="2400" kern="1200" dirty="0" smtClean="0">
              <a:sym typeface="Wingdings" pitchFamily="2" charset="2"/>
            </a:rPr>
            <a:t> </a:t>
          </a:r>
          <a:r>
            <a:rPr lang="es-ES" sz="2400" kern="1200" dirty="0" err="1" smtClean="0">
              <a:sym typeface="Wingdings" pitchFamily="2" charset="2"/>
            </a:rPr>
            <a:t>Any</a:t>
          </a:r>
          <a:r>
            <a:rPr lang="es-ES" sz="2400" kern="1200" dirty="0" smtClean="0">
              <a:sym typeface="Wingdings" pitchFamily="2" charset="2"/>
            </a:rPr>
            <a:t> </a:t>
          </a:r>
          <a:r>
            <a:rPr lang="es-ES" sz="2400" kern="1200" dirty="0" err="1" smtClean="0">
              <a:sym typeface="Wingdings" pitchFamily="2" charset="2"/>
            </a:rPr>
            <a:t>other</a:t>
          </a:r>
          <a:r>
            <a:rPr lang="es-ES" sz="2400" kern="1200" dirty="0" smtClean="0">
              <a:sym typeface="Wingdings" pitchFamily="2" charset="2"/>
            </a:rPr>
            <a:t> </a:t>
          </a:r>
          <a:r>
            <a:rPr lang="es-ES" sz="2400" kern="1200" dirty="0" err="1" smtClean="0">
              <a:sym typeface="Wingdings" pitchFamily="2" charset="2"/>
            </a:rPr>
            <a:t>communist</a:t>
          </a:r>
          <a:r>
            <a:rPr lang="es-ES" sz="2400" kern="1200" dirty="0" smtClean="0">
              <a:sym typeface="Wingdings" pitchFamily="2" charset="2"/>
            </a:rPr>
            <a:t> </a:t>
          </a:r>
          <a:r>
            <a:rPr lang="es-ES" sz="2400" kern="1200" dirty="0" err="1" smtClean="0">
              <a:sym typeface="Wingdings" pitchFamily="2" charset="2"/>
            </a:rPr>
            <a:t>aggresion</a:t>
          </a:r>
          <a:r>
            <a:rPr lang="es-ES" sz="2400" kern="1200" dirty="0" smtClean="0">
              <a:sym typeface="Wingdings" pitchFamily="2" charset="2"/>
            </a:rPr>
            <a:t> </a:t>
          </a:r>
          <a:r>
            <a:rPr lang="es-ES" sz="2400" kern="1200" dirty="0" err="1" smtClean="0">
              <a:sym typeface="Wingdings" pitchFamily="2" charset="2"/>
            </a:rPr>
            <a:t>will</a:t>
          </a:r>
          <a:r>
            <a:rPr lang="es-ES" sz="2400" kern="1200" dirty="0" smtClean="0">
              <a:sym typeface="Wingdings" pitchFamily="2" charset="2"/>
            </a:rPr>
            <a:t> be </a:t>
          </a:r>
          <a:r>
            <a:rPr lang="es-ES" sz="2400" kern="1200" dirty="0" err="1" smtClean="0">
              <a:sym typeface="Wingdings" pitchFamily="2" charset="2"/>
            </a:rPr>
            <a:t>contained</a:t>
          </a:r>
          <a:r>
            <a:rPr lang="es-ES" sz="2400" kern="1200" dirty="0" smtClean="0">
              <a:sym typeface="Wingdings" pitchFamily="2" charset="2"/>
            </a:rPr>
            <a:t>  </a:t>
          </a:r>
          <a:r>
            <a:rPr lang="es-ES" sz="2400" kern="1200" dirty="0" err="1" smtClean="0">
              <a:sym typeface="Wingdings" pitchFamily="2" charset="2"/>
            </a:rPr>
            <a:t>by</a:t>
          </a:r>
          <a:r>
            <a:rPr lang="es-ES" sz="2400" kern="1200" dirty="0" smtClean="0">
              <a:sym typeface="Wingdings" pitchFamily="2" charset="2"/>
            </a:rPr>
            <a:t> </a:t>
          </a:r>
          <a:r>
            <a:rPr lang="es-ES" sz="2400" kern="1200" dirty="0" err="1" smtClean="0">
              <a:sym typeface="Wingdings" pitchFamily="2" charset="2"/>
            </a:rPr>
            <a:t>the</a:t>
          </a:r>
          <a:r>
            <a:rPr lang="es-ES" sz="2400" kern="1200" dirty="0" smtClean="0">
              <a:sym typeface="Wingdings" pitchFamily="2" charset="2"/>
            </a:rPr>
            <a:t> US  </a:t>
          </a:r>
          <a:endParaRPr lang="es-ES" sz="2400" kern="1200" dirty="0"/>
        </a:p>
        <a:p>
          <a:pPr marL="285750" lvl="1" indent="-285750" algn="l" defTabSz="1244600">
            <a:lnSpc>
              <a:spcPct val="90000"/>
            </a:lnSpc>
            <a:spcBef>
              <a:spcPct val="0"/>
            </a:spcBef>
            <a:spcAft>
              <a:spcPct val="15000"/>
            </a:spcAft>
            <a:buChar char="••"/>
          </a:pPr>
          <a:endParaRPr lang="es-ES" sz="2800" kern="1200" dirty="0"/>
        </a:p>
      </dsp:txBody>
      <dsp:txXfrm>
        <a:off x="1625203" y="0"/>
        <a:ext cx="4470796" cy="4060031"/>
      </dsp:txXfrm>
    </dsp:sp>
    <dsp:sp modelId="{60C3E5AF-45D0-40C7-AD00-AC65FF5BB671}">
      <dsp:nvSpPr>
        <dsp:cNvPr id="0" name=""/>
        <dsp:cNvSpPr/>
      </dsp:nvSpPr>
      <dsp:spPr>
        <a:xfrm>
          <a:off x="406003" y="406003"/>
          <a:ext cx="1219200" cy="3248024"/>
        </a:xfrm>
        <a:prstGeom prst="roundRect">
          <a:avLst>
            <a:gd name="adj" fmla="val 10000"/>
          </a:avLst>
        </a:prstGeom>
        <a:blipFill rotWithShape="1">
          <a:blip xmlns:r="http://schemas.openxmlformats.org/officeDocument/2006/relationships" r:embed="rId1" cstate="email">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1C52E-ED45-4B6F-BFDC-96C3BD570C5A}">
      <dsp:nvSpPr>
        <dsp:cNvPr id="0" name=""/>
        <dsp:cNvSpPr/>
      </dsp:nvSpPr>
      <dsp:spPr>
        <a:xfrm>
          <a:off x="0" y="0"/>
          <a:ext cx="6096000" cy="4060031"/>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lvl="0" algn="l" defTabSz="1422400">
            <a:lnSpc>
              <a:spcPct val="90000"/>
            </a:lnSpc>
            <a:spcBef>
              <a:spcPct val="0"/>
            </a:spcBef>
            <a:spcAft>
              <a:spcPct val="35000"/>
            </a:spcAft>
          </a:pPr>
          <a:r>
            <a:rPr lang="es-ES" sz="3200" kern="1200" dirty="0" err="1" smtClean="0"/>
            <a:t>The</a:t>
          </a:r>
          <a:r>
            <a:rPr lang="es-ES" sz="3200" kern="1200" dirty="0" smtClean="0"/>
            <a:t> </a:t>
          </a:r>
          <a:r>
            <a:rPr lang="es-ES" sz="3200" kern="1200" dirty="0" err="1" smtClean="0"/>
            <a:t>world</a:t>
          </a:r>
          <a:r>
            <a:rPr lang="es-ES" sz="3200" kern="1200" dirty="0" smtClean="0"/>
            <a:t> </a:t>
          </a:r>
          <a:r>
            <a:rPr lang="es-ES" sz="3200" kern="1200" dirty="0" err="1" smtClean="0"/>
            <a:t>divided</a:t>
          </a:r>
          <a:r>
            <a:rPr lang="es-ES" sz="3200" kern="1200" dirty="0" smtClean="0"/>
            <a:t> </a:t>
          </a:r>
          <a:r>
            <a:rPr lang="es-ES" sz="3200" kern="1200" dirty="0" err="1" smtClean="0"/>
            <a:t>into</a:t>
          </a:r>
          <a:r>
            <a:rPr lang="es-ES" sz="3200" kern="1200" dirty="0" smtClean="0"/>
            <a:t> </a:t>
          </a:r>
          <a:r>
            <a:rPr lang="es-ES" sz="3200" kern="1200" dirty="0" err="1" smtClean="0"/>
            <a:t>two</a:t>
          </a:r>
          <a:r>
            <a:rPr lang="es-ES" sz="3200" kern="1200" dirty="0" smtClean="0"/>
            <a:t> blocks 1945-1955</a:t>
          </a:r>
        </a:p>
        <a:p>
          <a:pPr marL="285750" lvl="1" indent="-285750" algn="l" defTabSz="1244600">
            <a:lnSpc>
              <a:spcPct val="90000"/>
            </a:lnSpc>
            <a:spcBef>
              <a:spcPct val="0"/>
            </a:spcBef>
            <a:spcAft>
              <a:spcPct val="15000"/>
            </a:spcAft>
            <a:buChar char="••"/>
          </a:pPr>
          <a:r>
            <a:rPr lang="es-ES" sz="2800" kern="1200" dirty="0" smtClean="0"/>
            <a:t>«Marshall Plan» 1947 </a:t>
          </a:r>
          <a:endParaRPr lang="es-ES" sz="2800" kern="1200" dirty="0"/>
        </a:p>
        <a:p>
          <a:pPr marL="285750" lvl="1" indent="-285750" algn="l" defTabSz="1244600">
            <a:lnSpc>
              <a:spcPct val="90000"/>
            </a:lnSpc>
            <a:spcBef>
              <a:spcPct val="0"/>
            </a:spcBef>
            <a:spcAft>
              <a:spcPct val="15000"/>
            </a:spcAft>
            <a:buChar char="••"/>
          </a:pPr>
          <a:r>
            <a:rPr lang="es-ES" sz="2800" kern="1200" dirty="0" err="1" smtClean="0"/>
            <a:t>Economic</a:t>
          </a:r>
          <a:r>
            <a:rPr lang="es-ES" sz="2800" kern="1200" dirty="0" smtClean="0"/>
            <a:t> </a:t>
          </a:r>
          <a:r>
            <a:rPr lang="es-ES" sz="2800" kern="1200" dirty="0" err="1" smtClean="0"/>
            <a:t>aid</a:t>
          </a:r>
          <a:r>
            <a:rPr lang="es-ES" sz="2800" kern="1200" dirty="0" smtClean="0"/>
            <a:t> </a:t>
          </a:r>
          <a:r>
            <a:rPr lang="es-ES" sz="2800" kern="1200" dirty="0" err="1" smtClean="0"/>
            <a:t>to</a:t>
          </a:r>
          <a:r>
            <a:rPr lang="es-ES" sz="2800" kern="1200" dirty="0" smtClean="0"/>
            <a:t> </a:t>
          </a:r>
          <a:r>
            <a:rPr lang="es-ES" sz="2800" kern="1200" dirty="0" err="1" smtClean="0"/>
            <a:t>Europe</a:t>
          </a:r>
          <a:endParaRPr lang="es-ES" sz="2800" kern="1200" dirty="0"/>
        </a:p>
        <a:p>
          <a:pPr marL="571500" lvl="2" indent="-285750" algn="l" defTabSz="1244600">
            <a:lnSpc>
              <a:spcPct val="90000"/>
            </a:lnSpc>
            <a:spcBef>
              <a:spcPct val="0"/>
            </a:spcBef>
            <a:spcAft>
              <a:spcPct val="15000"/>
            </a:spcAft>
            <a:buChar char="••"/>
          </a:pPr>
          <a:r>
            <a:rPr lang="es-ES" sz="2800" kern="1200" dirty="0" err="1" smtClean="0"/>
            <a:t>Less</a:t>
          </a:r>
          <a:r>
            <a:rPr lang="es-ES" sz="2800" kern="1200" dirty="0" smtClean="0"/>
            <a:t> </a:t>
          </a:r>
          <a:r>
            <a:rPr lang="es-ES" sz="2800" kern="1200" dirty="0" err="1" smtClean="0"/>
            <a:t>poverty</a:t>
          </a:r>
          <a:r>
            <a:rPr lang="es-ES" sz="2800" kern="1200" dirty="0" smtClean="0"/>
            <a:t>, </a:t>
          </a:r>
          <a:r>
            <a:rPr lang="es-ES" sz="2800" kern="1200" dirty="0" err="1" smtClean="0"/>
            <a:t>less</a:t>
          </a:r>
          <a:r>
            <a:rPr lang="es-ES" sz="2800" kern="1200" dirty="0" smtClean="0"/>
            <a:t> </a:t>
          </a:r>
          <a:r>
            <a:rPr lang="es-ES" sz="2800" kern="1200" dirty="0" err="1" smtClean="0"/>
            <a:t>attraction</a:t>
          </a:r>
          <a:r>
            <a:rPr lang="es-ES" sz="2800" kern="1200" dirty="0" smtClean="0"/>
            <a:t> </a:t>
          </a:r>
          <a:r>
            <a:rPr lang="es-ES" sz="2800" kern="1200" dirty="0" err="1" smtClean="0"/>
            <a:t>on</a:t>
          </a:r>
          <a:r>
            <a:rPr lang="es-ES" sz="2800" kern="1200" dirty="0" smtClean="0"/>
            <a:t> </a:t>
          </a:r>
          <a:r>
            <a:rPr lang="es-ES" sz="2800" kern="1200" dirty="0" err="1" smtClean="0"/>
            <a:t>Communism</a:t>
          </a:r>
          <a:endParaRPr lang="es-ES" sz="2800" kern="1200" dirty="0"/>
        </a:p>
        <a:p>
          <a:pPr marL="571500" lvl="2" indent="-285750" algn="l" defTabSz="1244600">
            <a:lnSpc>
              <a:spcPct val="90000"/>
            </a:lnSpc>
            <a:spcBef>
              <a:spcPct val="0"/>
            </a:spcBef>
            <a:spcAft>
              <a:spcPct val="15000"/>
            </a:spcAft>
            <a:buChar char="••"/>
          </a:pPr>
          <a:r>
            <a:rPr lang="es-ES" sz="2800" kern="1200" dirty="0" err="1" smtClean="0"/>
            <a:t>Recover</a:t>
          </a:r>
          <a:r>
            <a:rPr lang="es-ES" sz="2800" kern="1200" dirty="0" smtClean="0"/>
            <a:t> </a:t>
          </a:r>
          <a:r>
            <a:rPr lang="es-ES" sz="2800" kern="1200" dirty="0" err="1" smtClean="0"/>
            <a:t>European</a:t>
          </a:r>
          <a:r>
            <a:rPr lang="es-ES" sz="2800" kern="1200" dirty="0" smtClean="0"/>
            <a:t> </a:t>
          </a:r>
          <a:r>
            <a:rPr lang="es-ES" sz="2800" kern="1200" dirty="0" err="1" smtClean="0"/>
            <a:t>economy</a:t>
          </a:r>
          <a:endParaRPr lang="es-ES" sz="2800" kern="1200" dirty="0"/>
        </a:p>
        <a:p>
          <a:pPr marL="285750" lvl="1" indent="-285750" algn="l" defTabSz="1244600">
            <a:lnSpc>
              <a:spcPct val="90000"/>
            </a:lnSpc>
            <a:spcBef>
              <a:spcPct val="0"/>
            </a:spcBef>
            <a:spcAft>
              <a:spcPct val="15000"/>
            </a:spcAft>
            <a:buChar char="••"/>
          </a:pPr>
          <a:endParaRPr lang="es-ES" sz="2800" kern="1200" dirty="0"/>
        </a:p>
      </dsp:txBody>
      <dsp:txXfrm>
        <a:off x="1625203" y="0"/>
        <a:ext cx="4470796" cy="4060031"/>
      </dsp:txXfrm>
    </dsp:sp>
    <dsp:sp modelId="{60C3E5AF-45D0-40C7-AD00-AC65FF5BB671}">
      <dsp:nvSpPr>
        <dsp:cNvPr id="0" name=""/>
        <dsp:cNvSpPr/>
      </dsp:nvSpPr>
      <dsp:spPr>
        <a:xfrm>
          <a:off x="406003" y="406003"/>
          <a:ext cx="1219200" cy="3248024"/>
        </a:xfrm>
        <a:prstGeom prst="roundRect">
          <a:avLst>
            <a:gd name="adj" fmla="val 10000"/>
          </a:avLst>
        </a:prstGeom>
        <a:blipFill rotWithShape="1">
          <a:blip xmlns:r="http://schemas.openxmlformats.org/officeDocument/2006/relationships" r:embed="rId1">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1C52E-ED45-4B6F-BFDC-96C3BD570C5A}">
      <dsp:nvSpPr>
        <dsp:cNvPr id="0" name=""/>
        <dsp:cNvSpPr/>
      </dsp:nvSpPr>
      <dsp:spPr>
        <a:xfrm>
          <a:off x="0" y="0"/>
          <a:ext cx="6096000" cy="4060031"/>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lvl="0" algn="l" defTabSz="1422400">
            <a:lnSpc>
              <a:spcPct val="90000"/>
            </a:lnSpc>
            <a:spcBef>
              <a:spcPct val="0"/>
            </a:spcBef>
            <a:spcAft>
              <a:spcPct val="35000"/>
            </a:spcAft>
          </a:pPr>
          <a:r>
            <a:rPr lang="es-ES" sz="3200" kern="1200" dirty="0" err="1" smtClean="0"/>
            <a:t>The</a:t>
          </a:r>
          <a:r>
            <a:rPr lang="es-ES" sz="3200" kern="1200" dirty="0" smtClean="0"/>
            <a:t> </a:t>
          </a:r>
          <a:r>
            <a:rPr lang="es-ES" sz="3200" kern="1200" dirty="0" err="1" smtClean="0"/>
            <a:t>world</a:t>
          </a:r>
          <a:r>
            <a:rPr lang="es-ES" sz="3200" kern="1200" dirty="0" smtClean="0"/>
            <a:t> </a:t>
          </a:r>
          <a:r>
            <a:rPr lang="es-ES" sz="3200" kern="1200" dirty="0" err="1" smtClean="0"/>
            <a:t>divided</a:t>
          </a:r>
          <a:r>
            <a:rPr lang="es-ES" sz="3200" kern="1200" dirty="0" smtClean="0"/>
            <a:t> </a:t>
          </a:r>
          <a:r>
            <a:rPr lang="es-ES" sz="3200" kern="1200" dirty="0" err="1" smtClean="0"/>
            <a:t>into</a:t>
          </a:r>
          <a:r>
            <a:rPr lang="es-ES" sz="3200" kern="1200" dirty="0" smtClean="0"/>
            <a:t> </a:t>
          </a:r>
          <a:r>
            <a:rPr lang="es-ES" sz="3200" kern="1200" dirty="0" err="1" smtClean="0"/>
            <a:t>two</a:t>
          </a:r>
          <a:r>
            <a:rPr lang="es-ES" sz="3200" kern="1200" dirty="0" smtClean="0"/>
            <a:t> blocks 1945-1955</a:t>
          </a:r>
        </a:p>
        <a:p>
          <a:pPr marL="228600" lvl="1" indent="-228600" algn="l" defTabSz="1066800">
            <a:lnSpc>
              <a:spcPct val="90000"/>
            </a:lnSpc>
            <a:spcBef>
              <a:spcPct val="0"/>
            </a:spcBef>
            <a:spcAft>
              <a:spcPct val="15000"/>
            </a:spcAft>
            <a:buChar char="••"/>
          </a:pPr>
          <a:r>
            <a:rPr lang="es-ES" sz="2400" kern="1200" dirty="0" err="1" smtClean="0"/>
            <a:t>Germany</a:t>
          </a:r>
          <a:r>
            <a:rPr lang="es-ES" sz="2400" kern="1200" dirty="0" smtClean="0"/>
            <a:t> and </a:t>
          </a:r>
          <a:r>
            <a:rPr lang="es-ES" sz="2400" kern="1200" dirty="0" err="1" smtClean="0"/>
            <a:t>Berlin</a:t>
          </a:r>
          <a:r>
            <a:rPr lang="es-ES" sz="2400" kern="1200" dirty="0" smtClean="0"/>
            <a:t>: </a:t>
          </a:r>
          <a:r>
            <a:rPr lang="es-ES" sz="2400" kern="1200" dirty="0" err="1" smtClean="0"/>
            <a:t>four</a:t>
          </a:r>
          <a:r>
            <a:rPr lang="es-ES" sz="2400" kern="1200" dirty="0" smtClean="0"/>
            <a:t> </a:t>
          </a:r>
          <a:r>
            <a:rPr lang="es-ES" sz="2400" kern="1200" dirty="0" err="1" smtClean="0"/>
            <a:t>occupation</a:t>
          </a:r>
          <a:r>
            <a:rPr lang="es-ES" sz="2400" kern="1200" dirty="0" smtClean="0"/>
            <a:t> </a:t>
          </a:r>
          <a:r>
            <a:rPr lang="es-ES" sz="2400" kern="1200" dirty="0" err="1" smtClean="0"/>
            <a:t>zones</a:t>
          </a:r>
          <a:r>
            <a:rPr lang="es-ES" sz="2400" kern="1200" dirty="0" smtClean="0"/>
            <a:t> (UK, US, Fr. &amp; USSR)</a:t>
          </a:r>
          <a:endParaRPr lang="es-ES" sz="2400" kern="1200" dirty="0"/>
        </a:p>
        <a:p>
          <a:pPr marL="228600" lvl="1" indent="-228600" algn="l" defTabSz="1066800">
            <a:lnSpc>
              <a:spcPct val="90000"/>
            </a:lnSpc>
            <a:spcBef>
              <a:spcPct val="0"/>
            </a:spcBef>
            <a:spcAft>
              <a:spcPct val="15000"/>
            </a:spcAft>
            <a:buChar char="••"/>
          </a:pPr>
          <a:r>
            <a:rPr lang="es-ES" sz="2400" kern="1200" dirty="0" err="1" smtClean="0"/>
            <a:t>Cold</a:t>
          </a:r>
          <a:r>
            <a:rPr lang="es-ES" sz="2400" kern="1200" dirty="0" smtClean="0"/>
            <a:t> </a:t>
          </a:r>
          <a:r>
            <a:rPr lang="es-ES" sz="2400" kern="1200" dirty="0" err="1" smtClean="0"/>
            <a:t>war</a:t>
          </a:r>
          <a:r>
            <a:rPr lang="es-ES" sz="2400" kern="1200" dirty="0" smtClean="0"/>
            <a:t> </a:t>
          </a:r>
          <a:r>
            <a:rPr lang="es-ES" sz="2400" kern="1200" dirty="0" err="1" smtClean="0"/>
            <a:t>caused</a:t>
          </a:r>
          <a:r>
            <a:rPr lang="es-ES" sz="2400" kern="1200" dirty="0" smtClean="0"/>
            <a:t> </a:t>
          </a:r>
          <a:r>
            <a:rPr lang="es-ES" sz="2400" kern="1200" dirty="0" err="1" smtClean="0"/>
            <a:t>the</a:t>
          </a:r>
          <a:r>
            <a:rPr lang="es-ES" sz="2400" kern="1200" dirty="0" smtClean="0"/>
            <a:t> </a:t>
          </a:r>
          <a:r>
            <a:rPr lang="es-ES" sz="2400" kern="1200" dirty="0" err="1" smtClean="0"/>
            <a:t>division</a:t>
          </a:r>
          <a:r>
            <a:rPr lang="es-ES" sz="2400" kern="1200" dirty="0" smtClean="0"/>
            <a:t> of </a:t>
          </a:r>
          <a:r>
            <a:rPr lang="es-ES" sz="2400" kern="1200" dirty="0" err="1" smtClean="0"/>
            <a:t>Germany</a:t>
          </a:r>
          <a:r>
            <a:rPr lang="es-ES" sz="2400" kern="1200" dirty="0" smtClean="0"/>
            <a:t> and </a:t>
          </a:r>
          <a:r>
            <a:rPr lang="es-ES" sz="2400" kern="1200" dirty="0" err="1" smtClean="0"/>
            <a:t>Berlin</a:t>
          </a:r>
          <a:endParaRPr lang="es-ES" sz="2400" kern="1200" dirty="0"/>
        </a:p>
        <a:p>
          <a:pPr marL="457200" lvl="2" indent="-228600" algn="l" defTabSz="889000">
            <a:lnSpc>
              <a:spcPct val="90000"/>
            </a:lnSpc>
            <a:spcBef>
              <a:spcPct val="0"/>
            </a:spcBef>
            <a:spcAft>
              <a:spcPct val="15000"/>
            </a:spcAft>
            <a:buChar char="••"/>
          </a:pPr>
          <a:r>
            <a:rPr lang="es-ES" sz="2000" kern="1200" dirty="0" smtClean="0"/>
            <a:t>FRG (Western </a:t>
          </a:r>
          <a:r>
            <a:rPr lang="es-ES" sz="2000" kern="1200" dirty="0" err="1" smtClean="0"/>
            <a:t>Germany</a:t>
          </a:r>
          <a:r>
            <a:rPr lang="es-ES" sz="2000" kern="1200" dirty="0" smtClean="0"/>
            <a:t>) DRG (Eastern </a:t>
          </a:r>
          <a:r>
            <a:rPr lang="es-ES" sz="2000" kern="1200" dirty="0" err="1" smtClean="0"/>
            <a:t>Germany</a:t>
          </a:r>
          <a:r>
            <a:rPr lang="es-ES" sz="2000" kern="1200" dirty="0" smtClean="0"/>
            <a:t>)</a:t>
          </a:r>
          <a:endParaRPr lang="es-ES" sz="2000" kern="1200" dirty="0"/>
        </a:p>
        <a:p>
          <a:pPr marL="457200" lvl="2" indent="-228600" algn="l" defTabSz="889000">
            <a:lnSpc>
              <a:spcPct val="90000"/>
            </a:lnSpc>
            <a:spcBef>
              <a:spcPct val="0"/>
            </a:spcBef>
            <a:spcAft>
              <a:spcPct val="15000"/>
            </a:spcAft>
            <a:buChar char="••"/>
          </a:pPr>
          <a:r>
            <a:rPr lang="es-ES" sz="2000" kern="1200" dirty="0" smtClean="0"/>
            <a:t>Western </a:t>
          </a:r>
          <a:r>
            <a:rPr lang="es-ES" sz="2000" kern="1200" dirty="0" err="1" smtClean="0"/>
            <a:t>Berlin</a:t>
          </a:r>
          <a:r>
            <a:rPr lang="es-ES" sz="2000" kern="1200" dirty="0" smtClean="0"/>
            <a:t> </a:t>
          </a:r>
          <a:r>
            <a:rPr lang="es-ES" sz="2000" kern="1200" dirty="0" err="1" smtClean="0"/>
            <a:t>isolated</a:t>
          </a:r>
          <a:r>
            <a:rPr lang="es-ES" sz="2000" kern="1200" dirty="0" smtClean="0"/>
            <a:t> </a:t>
          </a:r>
          <a:r>
            <a:rPr lang="es-ES" sz="2000" kern="1200" dirty="0" err="1" smtClean="0"/>
            <a:t>within</a:t>
          </a:r>
          <a:r>
            <a:rPr lang="es-ES" sz="2000" kern="1200" dirty="0" smtClean="0"/>
            <a:t> DRG</a:t>
          </a:r>
          <a:endParaRPr lang="es-ES" sz="2000" kern="1200" dirty="0"/>
        </a:p>
        <a:p>
          <a:pPr marL="285750" lvl="1" indent="-285750" algn="l" defTabSz="1244600">
            <a:lnSpc>
              <a:spcPct val="90000"/>
            </a:lnSpc>
            <a:spcBef>
              <a:spcPct val="0"/>
            </a:spcBef>
            <a:spcAft>
              <a:spcPct val="15000"/>
            </a:spcAft>
            <a:buChar char="••"/>
          </a:pPr>
          <a:endParaRPr lang="es-ES" sz="2800" kern="1200" dirty="0"/>
        </a:p>
      </dsp:txBody>
      <dsp:txXfrm>
        <a:off x="1625203" y="0"/>
        <a:ext cx="4470796" cy="4060031"/>
      </dsp:txXfrm>
    </dsp:sp>
    <dsp:sp modelId="{60C3E5AF-45D0-40C7-AD00-AC65FF5BB671}">
      <dsp:nvSpPr>
        <dsp:cNvPr id="0" name=""/>
        <dsp:cNvSpPr/>
      </dsp:nvSpPr>
      <dsp:spPr>
        <a:xfrm>
          <a:off x="406003" y="406003"/>
          <a:ext cx="1219200" cy="3248024"/>
        </a:xfrm>
        <a:prstGeom prst="roundRect">
          <a:avLst>
            <a:gd name="adj" fmla="val 10000"/>
          </a:avLst>
        </a:prstGeom>
        <a:blipFill rotWithShape="1">
          <a:blip xmlns:r="http://schemas.openxmlformats.org/officeDocument/2006/relationships" r:embed="rId1">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1C52E-ED45-4B6F-BFDC-96C3BD570C5A}">
      <dsp:nvSpPr>
        <dsp:cNvPr id="0" name=""/>
        <dsp:cNvSpPr/>
      </dsp:nvSpPr>
      <dsp:spPr>
        <a:xfrm>
          <a:off x="0" y="0"/>
          <a:ext cx="6096000" cy="4064000"/>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lvl="0" algn="l" defTabSz="1422400">
            <a:lnSpc>
              <a:spcPct val="90000"/>
            </a:lnSpc>
            <a:spcBef>
              <a:spcPct val="0"/>
            </a:spcBef>
            <a:spcAft>
              <a:spcPct val="35000"/>
            </a:spcAft>
          </a:pPr>
          <a:r>
            <a:rPr lang="es-ES" sz="3200" kern="1200" dirty="0" err="1" smtClean="0"/>
            <a:t>The</a:t>
          </a:r>
          <a:r>
            <a:rPr lang="es-ES" sz="3200" kern="1200" dirty="0" smtClean="0"/>
            <a:t> </a:t>
          </a:r>
          <a:r>
            <a:rPr lang="es-ES" sz="3200" kern="1200" dirty="0" err="1" smtClean="0"/>
            <a:t>victory</a:t>
          </a:r>
          <a:r>
            <a:rPr lang="es-ES" sz="3200" kern="1200" dirty="0" smtClean="0"/>
            <a:t> of </a:t>
          </a:r>
          <a:r>
            <a:rPr lang="es-ES" sz="3200" kern="1200" dirty="0" err="1" smtClean="0"/>
            <a:t>the</a:t>
          </a:r>
          <a:r>
            <a:rPr lang="es-ES" sz="3200" kern="1200" dirty="0" smtClean="0"/>
            <a:t> </a:t>
          </a:r>
          <a:r>
            <a:rPr lang="es-ES" sz="3200" kern="1200" dirty="0" err="1" smtClean="0"/>
            <a:t>Chinese</a:t>
          </a:r>
          <a:r>
            <a:rPr lang="es-ES" sz="3200" kern="1200" dirty="0" smtClean="0"/>
            <a:t> </a:t>
          </a:r>
          <a:r>
            <a:rPr lang="es-ES" sz="3200" kern="1200" dirty="0" err="1" smtClean="0"/>
            <a:t>communist</a:t>
          </a:r>
          <a:r>
            <a:rPr lang="es-ES" sz="3200" kern="1200" dirty="0" smtClean="0"/>
            <a:t> </a:t>
          </a:r>
          <a:r>
            <a:rPr lang="es-ES" sz="3200" kern="1200" dirty="0" err="1" smtClean="0"/>
            <a:t>revolution</a:t>
          </a:r>
          <a:endParaRPr lang="es-ES" sz="3200" kern="1200" dirty="0" smtClean="0"/>
        </a:p>
        <a:p>
          <a:pPr marL="228600" lvl="1" indent="-228600" algn="l" defTabSz="1066800">
            <a:lnSpc>
              <a:spcPct val="90000"/>
            </a:lnSpc>
            <a:spcBef>
              <a:spcPct val="0"/>
            </a:spcBef>
            <a:spcAft>
              <a:spcPct val="15000"/>
            </a:spcAft>
            <a:buChar char="••"/>
          </a:pPr>
          <a:r>
            <a:rPr lang="es-ES" sz="2400" kern="1200" dirty="0" smtClean="0"/>
            <a:t>Mao </a:t>
          </a:r>
          <a:r>
            <a:rPr lang="es-ES" sz="2400" kern="1200" dirty="0" err="1" smtClean="0"/>
            <a:t>Zedong</a:t>
          </a:r>
          <a:r>
            <a:rPr lang="es-ES" sz="2400" kern="1200" dirty="0" smtClean="0"/>
            <a:t> – </a:t>
          </a:r>
          <a:r>
            <a:rPr lang="es-ES" sz="2400" kern="1200" dirty="0" err="1" smtClean="0"/>
            <a:t>October</a:t>
          </a:r>
          <a:r>
            <a:rPr lang="es-ES" sz="2400" kern="1200" dirty="0" smtClean="0"/>
            <a:t> 1949</a:t>
          </a:r>
          <a:endParaRPr lang="es-ES" sz="2400" kern="1200" dirty="0"/>
        </a:p>
        <a:p>
          <a:pPr marL="228600" lvl="1" indent="-228600" algn="l" defTabSz="1066800">
            <a:lnSpc>
              <a:spcPct val="90000"/>
            </a:lnSpc>
            <a:spcBef>
              <a:spcPct val="0"/>
            </a:spcBef>
            <a:spcAft>
              <a:spcPct val="15000"/>
            </a:spcAft>
            <a:buChar char="••"/>
          </a:pPr>
          <a:r>
            <a:rPr lang="es-ES" sz="2400" kern="1200" dirty="0" err="1" smtClean="0"/>
            <a:t>The</a:t>
          </a:r>
          <a:r>
            <a:rPr lang="es-ES" sz="2400" kern="1200" dirty="0" smtClean="0"/>
            <a:t> </a:t>
          </a:r>
          <a:r>
            <a:rPr lang="es-ES" sz="2400" kern="1200" dirty="0" err="1" smtClean="0"/>
            <a:t>world’s</a:t>
          </a:r>
          <a:r>
            <a:rPr lang="es-ES" sz="2400" kern="1200" dirty="0" smtClean="0"/>
            <a:t> </a:t>
          </a:r>
          <a:r>
            <a:rPr lang="es-ES" sz="2400" kern="1200" dirty="0" err="1" smtClean="0"/>
            <a:t>most</a:t>
          </a:r>
          <a:r>
            <a:rPr lang="es-ES" sz="2400" kern="1200" dirty="0" smtClean="0"/>
            <a:t> </a:t>
          </a:r>
          <a:r>
            <a:rPr lang="es-ES" sz="2400" kern="1200" dirty="0" err="1" smtClean="0"/>
            <a:t>populous</a:t>
          </a:r>
          <a:r>
            <a:rPr lang="es-ES" sz="2400" kern="1200" dirty="0" smtClean="0"/>
            <a:t> country </a:t>
          </a:r>
          <a:r>
            <a:rPr lang="es-ES" sz="2400" kern="1200" dirty="0" err="1" smtClean="0"/>
            <a:t>joined</a:t>
          </a:r>
          <a:r>
            <a:rPr lang="es-ES" sz="2400" kern="1200" dirty="0" smtClean="0"/>
            <a:t> </a:t>
          </a:r>
          <a:r>
            <a:rPr lang="es-ES" sz="2400" kern="1200" dirty="0" err="1" smtClean="0"/>
            <a:t>the</a:t>
          </a:r>
          <a:r>
            <a:rPr lang="es-ES" sz="2400" kern="1200" dirty="0" smtClean="0"/>
            <a:t> </a:t>
          </a:r>
          <a:r>
            <a:rPr lang="es-ES" sz="2400" kern="1200" dirty="0" err="1" smtClean="0"/>
            <a:t>communist</a:t>
          </a:r>
          <a:r>
            <a:rPr lang="es-ES" sz="2400" kern="1200" dirty="0" smtClean="0"/>
            <a:t> bloc</a:t>
          </a:r>
          <a:endParaRPr lang="es-ES" sz="2400" kern="1200" dirty="0"/>
        </a:p>
        <a:p>
          <a:pPr marL="228600" lvl="1" indent="-228600" algn="l" defTabSz="1066800">
            <a:lnSpc>
              <a:spcPct val="90000"/>
            </a:lnSpc>
            <a:spcBef>
              <a:spcPct val="0"/>
            </a:spcBef>
            <a:spcAft>
              <a:spcPct val="15000"/>
            </a:spcAft>
            <a:buChar char="••"/>
          </a:pPr>
          <a:r>
            <a:rPr lang="es-ES" sz="2400" kern="1200" dirty="0" err="1" smtClean="0"/>
            <a:t>Increasing</a:t>
          </a:r>
          <a:r>
            <a:rPr lang="es-ES" sz="2400" kern="1200" dirty="0" smtClean="0"/>
            <a:t> </a:t>
          </a:r>
          <a:r>
            <a:rPr lang="es-ES" sz="2400" kern="1200" dirty="0" err="1" smtClean="0"/>
            <a:t>anxiety</a:t>
          </a:r>
          <a:r>
            <a:rPr lang="es-ES" sz="2400" kern="1200" dirty="0" smtClean="0"/>
            <a:t> in </a:t>
          </a:r>
          <a:r>
            <a:rPr lang="es-ES" sz="2400" kern="1200" dirty="0" err="1" smtClean="0"/>
            <a:t>the</a:t>
          </a:r>
          <a:r>
            <a:rPr lang="es-ES" sz="2400" kern="1200" dirty="0" smtClean="0"/>
            <a:t> West</a:t>
          </a:r>
          <a:endParaRPr lang="es-ES" sz="2400" kern="1200" dirty="0"/>
        </a:p>
      </dsp:txBody>
      <dsp:txXfrm>
        <a:off x="1625600" y="0"/>
        <a:ext cx="4470400" cy="4064000"/>
      </dsp:txXfrm>
    </dsp:sp>
    <dsp:sp modelId="{60C3E5AF-45D0-40C7-AD00-AC65FF5BB671}">
      <dsp:nvSpPr>
        <dsp:cNvPr id="0" name=""/>
        <dsp:cNvSpPr/>
      </dsp:nvSpPr>
      <dsp:spPr>
        <a:xfrm>
          <a:off x="406400" y="406400"/>
          <a:ext cx="1219200" cy="3251200"/>
        </a:xfrm>
        <a:prstGeom prst="roundRect">
          <a:avLst>
            <a:gd name="adj" fmla="val 10000"/>
          </a:avLst>
        </a:prstGeom>
        <a:blipFill rotWithShape="1">
          <a:blip xmlns:r="http://schemas.openxmlformats.org/officeDocument/2006/relationships" r:embed="rId1" cstate="email">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1C52E-ED45-4B6F-BFDC-96C3BD570C5A}">
      <dsp:nvSpPr>
        <dsp:cNvPr id="0" name=""/>
        <dsp:cNvSpPr/>
      </dsp:nvSpPr>
      <dsp:spPr>
        <a:xfrm>
          <a:off x="0" y="0"/>
          <a:ext cx="6096000" cy="4064000"/>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lvl="0" algn="l" defTabSz="1422400">
            <a:lnSpc>
              <a:spcPct val="90000"/>
            </a:lnSpc>
            <a:spcBef>
              <a:spcPct val="0"/>
            </a:spcBef>
            <a:spcAft>
              <a:spcPct val="35000"/>
            </a:spcAft>
          </a:pPr>
          <a:r>
            <a:rPr lang="es-ES" sz="3200" kern="1200" dirty="0" err="1" smtClean="0"/>
            <a:t>The</a:t>
          </a:r>
          <a:r>
            <a:rPr lang="es-ES" sz="3200" kern="1200" dirty="0" smtClean="0"/>
            <a:t> Soviet </a:t>
          </a:r>
          <a:r>
            <a:rPr lang="es-ES" sz="3200" kern="1200" dirty="0" err="1" smtClean="0"/>
            <a:t>Union</a:t>
          </a:r>
          <a:r>
            <a:rPr lang="es-ES" sz="3200" kern="1200" dirty="0" smtClean="0"/>
            <a:t> </a:t>
          </a:r>
          <a:r>
            <a:rPr lang="es-ES" sz="3200" kern="1200" dirty="0" err="1" smtClean="0"/>
            <a:t>carried</a:t>
          </a:r>
          <a:r>
            <a:rPr lang="es-ES" sz="3200" kern="1200" dirty="0" smtClean="0"/>
            <a:t> </a:t>
          </a:r>
          <a:r>
            <a:rPr lang="es-ES" sz="3200" kern="1200" dirty="0" err="1" smtClean="0"/>
            <a:t>out</a:t>
          </a:r>
          <a:r>
            <a:rPr lang="es-ES" sz="3200" kern="1200" dirty="0" smtClean="0"/>
            <a:t> </a:t>
          </a:r>
          <a:r>
            <a:rPr lang="es-ES" sz="3200" kern="1200" dirty="0" err="1" smtClean="0"/>
            <a:t>its</a:t>
          </a:r>
          <a:r>
            <a:rPr lang="es-ES" sz="3200" kern="1200" dirty="0" smtClean="0"/>
            <a:t> </a:t>
          </a:r>
          <a:r>
            <a:rPr lang="es-ES" sz="3200" kern="1200" dirty="0" err="1" smtClean="0"/>
            <a:t>first</a:t>
          </a:r>
          <a:r>
            <a:rPr lang="es-ES" sz="3200" kern="1200" dirty="0" smtClean="0"/>
            <a:t> </a:t>
          </a:r>
          <a:r>
            <a:rPr lang="es-ES" sz="3200" kern="1200" dirty="0" err="1" smtClean="0"/>
            <a:t>atomic</a:t>
          </a:r>
          <a:r>
            <a:rPr lang="es-ES" sz="3200" kern="1200" dirty="0" smtClean="0"/>
            <a:t> </a:t>
          </a:r>
          <a:r>
            <a:rPr lang="es-ES" sz="3200" kern="1200" dirty="0" err="1" smtClean="0"/>
            <a:t>bomb</a:t>
          </a:r>
          <a:r>
            <a:rPr lang="es-ES" sz="3200" kern="1200" dirty="0" smtClean="0"/>
            <a:t> test</a:t>
          </a:r>
        </a:p>
        <a:p>
          <a:pPr marL="228600" lvl="1" indent="-228600" algn="l" defTabSz="1066800">
            <a:lnSpc>
              <a:spcPct val="90000"/>
            </a:lnSpc>
            <a:spcBef>
              <a:spcPct val="0"/>
            </a:spcBef>
            <a:spcAft>
              <a:spcPct val="15000"/>
            </a:spcAft>
            <a:buChar char="••"/>
          </a:pPr>
          <a:r>
            <a:rPr lang="es-ES" sz="2400" kern="1200" dirty="0" err="1" smtClean="0"/>
            <a:t>August</a:t>
          </a:r>
          <a:r>
            <a:rPr lang="es-ES" sz="2400" kern="1200" dirty="0" smtClean="0"/>
            <a:t> 1949, a </a:t>
          </a:r>
          <a:r>
            <a:rPr lang="es-ES" sz="2400" kern="1200" dirty="0" err="1" smtClean="0"/>
            <a:t>few</a:t>
          </a:r>
          <a:r>
            <a:rPr lang="es-ES" sz="2400" kern="1200" dirty="0" smtClean="0"/>
            <a:t> </a:t>
          </a:r>
          <a:r>
            <a:rPr lang="es-ES" sz="2400" kern="1200" dirty="0" err="1" smtClean="0"/>
            <a:t>months</a:t>
          </a:r>
          <a:r>
            <a:rPr lang="es-ES" sz="2400" kern="1200" dirty="0" smtClean="0"/>
            <a:t> </a:t>
          </a:r>
          <a:r>
            <a:rPr lang="es-ES" sz="2400" kern="1200" dirty="0" err="1" smtClean="0"/>
            <a:t>earlier</a:t>
          </a:r>
          <a:r>
            <a:rPr lang="es-ES" sz="2400" kern="1200" dirty="0" smtClean="0"/>
            <a:t> </a:t>
          </a:r>
          <a:r>
            <a:rPr lang="es-ES" sz="2400" kern="1200" dirty="0" err="1" smtClean="0"/>
            <a:t>than</a:t>
          </a:r>
          <a:r>
            <a:rPr lang="es-ES" sz="2400" kern="1200" dirty="0" smtClean="0"/>
            <a:t> </a:t>
          </a:r>
          <a:r>
            <a:rPr lang="es-ES" sz="2400" kern="1200" dirty="0" err="1" smtClean="0"/>
            <a:t>the</a:t>
          </a:r>
          <a:r>
            <a:rPr lang="es-ES" sz="2400" kern="1200" dirty="0" smtClean="0"/>
            <a:t> </a:t>
          </a:r>
          <a:r>
            <a:rPr lang="es-ES" sz="2400" kern="1200" dirty="0" err="1" smtClean="0"/>
            <a:t>victory</a:t>
          </a:r>
          <a:r>
            <a:rPr lang="es-ES" sz="2400" kern="1200" dirty="0" smtClean="0"/>
            <a:t> of </a:t>
          </a:r>
          <a:r>
            <a:rPr lang="es-ES" sz="2400" kern="1200" dirty="0" err="1" smtClean="0"/>
            <a:t>the</a:t>
          </a:r>
          <a:r>
            <a:rPr lang="es-ES" sz="2400" kern="1200" dirty="0" smtClean="0"/>
            <a:t> </a:t>
          </a:r>
          <a:r>
            <a:rPr lang="es-ES" sz="2400" kern="1200" dirty="0" err="1" smtClean="0"/>
            <a:t>Chinese</a:t>
          </a:r>
          <a:r>
            <a:rPr lang="es-ES" sz="2400" kern="1200" dirty="0" smtClean="0"/>
            <a:t> </a:t>
          </a:r>
          <a:r>
            <a:rPr lang="es-ES" sz="2400" kern="1200" dirty="0" err="1" smtClean="0"/>
            <a:t>communists</a:t>
          </a:r>
          <a:endParaRPr lang="es-ES" sz="2400" kern="1200" dirty="0"/>
        </a:p>
      </dsp:txBody>
      <dsp:txXfrm>
        <a:off x="1625600" y="0"/>
        <a:ext cx="4470400" cy="4064000"/>
      </dsp:txXfrm>
    </dsp:sp>
    <dsp:sp modelId="{60C3E5AF-45D0-40C7-AD00-AC65FF5BB671}">
      <dsp:nvSpPr>
        <dsp:cNvPr id="0" name=""/>
        <dsp:cNvSpPr/>
      </dsp:nvSpPr>
      <dsp:spPr>
        <a:xfrm>
          <a:off x="406400" y="406400"/>
          <a:ext cx="1219200" cy="3251200"/>
        </a:xfrm>
        <a:prstGeom prst="roundRect">
          <a:avLst>
            <a:gd name="adj" fmla="val 10000"/>
          </a:avLst>
        </a:prstGeom>
        <a:blipFill rotWithShape="1">
          <a:blip xmlns:r="http://schemas.openxmlformats.org/officeDocument/2006/relationships" r:embed="rId1" cstate="email">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1C52E-ED45-4B6F-BFDC-96C3BD570C5A}">
      <dsp:nvSpPr>
        <dsp:cNvPr id="0" name=""/>
        <dsp:cNvSpPr/>
      </dsp:nvSpPr>
      <dsp:spPr>
        <a:xfrm>
          <a:off x="0" y="0"/>
          <a:ext cx="6096000" cy="4064000"/>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lvl="0" algn="l" defTabSz="1422400">
            <a:lnSpc>
              <a:spcPct val="90000"/>
            </a:lnSpc>
            <a:spcBef>
              <a:spcPct val="0"/>
            </a:spcBef>
            <a:spcAft>
              <a:spcPct val="35000"/>
            </a:spcAft>
          </a:pPr>
          <a:r>
            <a:rPr lang="es-ES" sz="3200" kern="1200" dirty="0" err="1" smtClean="0"/>
            <a:t>The</a:t>
          </a:r>
          <a:r>
            <a:rPr lang="es-ES" sz="3200" kern="1200" dirty="0" smtClean="0"/>
            <a:t> Bipolar </a:t>
          </a:r>
          <a:r>
            <a:rPr lang="es-ES" sz="3200" kern="1200" dirty="0" err="1" smtClean="0"/>
            <a:t>World</a:t>
          </a:r>
          <a:r>
            <a:rPr lang="es-ES" sz="3200" kern="1200" dirty="0" smtClean="0"/>
            <a:t> (1949-1955)</a:t>
          </a:r>
        </a:p>
        <a:p>
          <a:pPr marL="228600" lvl="1" indent="-228600" algn="l" defTabSz="1066800">
            <a:lnSpc>
              <a:spcPct val="90000"/>
            </a:lnSpc>
            <a:spcBef>
              <a:spcPct val="0"/>
            </a:spcBef>
            <a:spcAft>
              <a:spcPct val="15000"/>
            </a:spcAft>
            <a:buChar char="••"/>
          </a:pPr>
          <a:r>
            <a:rPr lang="es-ES" sz="2400" kern="1200" dirty="0" err="1" smtClean="0"/>
            <a:t>The</a:t>
          </a:r>
          <a:r>
            <a:rPr lang="es-ES" sz="2400" kern="1200" dirty="0" smtClean="0"/>
            <a:t> </a:t>
          </a:r>
          <a:r>
            <a:rPr lang="es-ES" sz="2400" kern="1200" dirty="0" err="1" smtClean="0"/>
            <a:t>world</a:t>
          </a:r>
          <a:r>
            <a:rPr lang="es-ES" sz="2400" kern="1200" dirty="0" smtClean="0"/>
            <a:t> </a:t>
          </a:r>
          <a:r>
            <a:rPr lang="es-ES" sz="2400" kern="1200" dirty="0" err="1" smtClean="0"/>
            <a:t>got</a:t>
          </a:r>
          <a:r>
            <a:rPr lang="es-ES" sz="2400" kern="1200" dirty="0" smtClean="0"/>
            <a:t> </a:t>
          </a:r>
          <a:r>
            <a:rPr lang="es-ES" sz="2400" kern="1200" dirty="0" err="1" smtClean="0"/>
            <a:t>divided</a:t>
          </a:r>
          <a:r>
            <a:rPr lang="es-ES" sz="2400" kern="1200" dirty="0" smtClean="0"/>
            <a:t> </a:t>
          </a:r>
          <a:r>
            <a:rPr lang="es-ES" sz="2400" kern="1200" dirty="0" err="1" smtClean="0"/>
            <a:t>into</a:t>
          </a:r>
          <a:r>
            <a:rPr lang="es-ES" sz="2400" kern="1200" dirty="0" smtClean="0"/>
            <a:t> </a:t>
          </a:r>
          <a:r>
            <a:rPr lang="es-ES" sz="2400" kern="1200" dirty="0" err="1" smtClean="0"/>
            <a:t>to</a:t>
          </a:r>
          <a:r>
            <a:rPr lang="es-ES" sz="2400" kern="1200" dirty="0" smtClean="0"/>
            <a:t> blocs </a:t>
          </a:r>
          <a:r>
            <a:rPr lang="es-ES" sz="2400" kern="1200" dirty="0" err="1" smtClean="0"/>
            <a:t>led</a:t>
          </a:r>
          <a:r>
            <a:rPr lang="es-ES" sz="2400" kern="1200" dirty="0" smtClean="0"/>
            <a:t> </a:t>
          </a:r>
          <a:r>
            <a:rPr lang="es-ES" sz="2400" kern="1200" dirty="0" err="1" smtClean="0"/>
            <a:t>by</a:t>
          </a:r>
          <a:r>
            <a:rPr lang="es-ES" sz="2400" kern="1200" dirty="0" smtClean="0"/>
            <a:t> </a:t>
          </a:r>
          <a:r>
            <a:rPr lang="es-ES" sz="2400" kern="1200" dirty="0" err="1" smtClean="0"/>
            <a:t>the</a:t>
          </a:r>
          <a:r>
            <a:rPr lang="es-ES" sz="2400" kern="1200" dirty="0" smtClean="0"/>
            <a:t> USA and </a:t>
          </a:r>
          <a:r>
            <a:rPr lang="es-ES" sz="2400" kern="1200" dirty="0" err="1" smtClean="0"/>
            <a:t>the</a:t>
          </a:r>
          <a:r>
            <a:rPr lang="es-ES" sz="2400" kern="1200" dirty="0" smtClean="0"/>
            <a:t> USSR</a:t>
          </a:r>
          <a:endParaRPr lang="es-ES" sz="2400" kern="1200" dirty="0"/>
        </a:p>
        <a:p>
          <a:pPr marL="228600" lvl="1" indent="-228600" algn="l" defTabSz="1066800">
            <a:lnSpc>
              <a:spcPct val="90000"/>
            </a:lnSpc>
            <a:spcBef>
              <a:spcPct val="0"/>
            </a:spcBef>
            <a:spcAft>
              <a:spcPct val="15000"/>
            </a:spcAft>
            <a:buChar char="••"/>
          </a:pPr>
          <a:r>
            <a:rPr lang="es-ES" sz="2400" kern="1200" dirty="0" err="1" smtClean="0"/>
            <a:t>Military</a:t>
          </a:r>
          <a:r>
            <a:rPr lang="es-ES" sz="2400" kern="1200" dirty="0" smtClean="0"/>
            <a:t> </a:t>
          </a:r>
          <a:r>
            <a:rPr lang="es-ES" sz="2400" kern="1200" dirty="0" err="1" smtClean="0"/>
            <a:t>alliances</a:t>
          </a:r>
          <a:r>
            <a:rPr lang="es-ES" sz="2400" kern="1200" dirty="0" smtClean="0"/>
            <a:t> </a:t>
          </a:r>
          <a:r>
            <a:rPr lang="es-ES" sz="2400" kern="1200" dirty="0" err="1" smtClean="0"/>
            <a:t>were</a:t>
          </a:r>
          <a:r>
            <a:rPr lang="es-ES" sz="2400" kern="1200" dirty="0" smtClean="0"/>
            <a:t> </a:t>
          </a:r>
          <a:r>
            <a:rPr lang="es-ES" sz="2400" kern="1200" dirty="0" err="1" smtClean="0"/>
            <a:t>established</a:t>
          </a:r>
          <a:r>
            <a:rPr lang="es-ES" sz="2400" kern="1200" dirty="0" smtClean="0"/>
            <a:t> </a:t>
          </a:r>
          <a:r>
            <a:rPr lang="es-ES" sz="2400" kern="1200" dirty="0" err="1" smtClean="0"/>
            <a:t>all</a:t>
          </a:r>
          <a:r>
            <a:rPr lang="es-ES" sz="2400" kern="1200" dirty="0" smtClean="0"/>
            <a:t> </a:t>
          </a:r>
          <a:r>
            <a:rPr lang="es-ES" sz="2400" kern="1200" dirty="0" err="1" smtClean="0"/>
            <a:t>over</a:t>
          </a:r>
          <a:r>
            <a:rPr lang="es-ES" sz="2400" kern="1200" dirty="0" smtClean="0"/>
            <a:t> </a:t>
          </a:r>
          <a:r>
            <a:rPr lang="es-ES" sz="2400" kern="1200" dirty="0" err="1" smtClean="0"/>
            <a:t>the</a:t>
          </a:r>
          <a:r>
            <a:rPr lang="es-ES" sz="2400" kern="1200" dirty="0" smtClean="0"/>
            <a:t> </a:t>
          </a:r>
          <a:r>
            <a:rPr lang="es-ES" sz="2400" kern="1200" dirty="0" err="1" smtClean="0"/>
            <a:t>world</a:t>
          </a:r>
          <a:endParaRPr lang="es-ES" sz="2400" kern="1200" dirty="0"/>
        </a:p>
      </dsp:txBody>
      <dsp:txXfrm>
        <a:off x="1625600" y="0"/>
        <a:ext cx="4470400" cy="4064000"/>
      </dsp:txXfrm>
    </dsp:sp>
    <dsp:sp modelId="{60C3E5AF-45D0-40C7-AD00-AC65FF5BB671}">
      <dsp:nvSpPr>
        <dsp:cNvPr id="0" name=""/>
        <dsp:cNvSpPr/>
      </dsp:nvSpPr>
      <dsp:spPr>
        <a:xfrm>
          <a:off x="406400" y="406400"/>
          <a:ext cx="1219200" cy="3251200"/>
        </a:xfrm>
        <a:prstGeom prst="roundRect">
          <a:avLst>
            <a:gd name="adj" fmla="val 10000"/>
          </a:avLst>
        </a:prstGeom>
        <a:blipFill rotWithShape="1">
          <a:blip xmlns:r="http://schemas.openxmlformats.org/officeDocument/2006/relationships" r:embed="rId1">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1C52E-ED45-4B6F-BFDC-96C3BD570C5A}">
      <dsp:nvSpPr>
        <dsp:cNvPr id="0" name=""/>
        <dsp:cNvSpPr/>
      </dsp:nvSpPr>
      <dsp:spPr>
        <a:xfrm>
          <a:off x="0" y="0"/>
          <a:ext cx="6096000" cy="4064000"/>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lvl="0" algn="l" defTabSz="1422400">
            <a:lnSpc>
              <a:spcPct val="90000"/>
            </a:lnSpc>
            <a:spcBef>
              <a:spcPct val="0"/>
            </a:spcBef>
            <a:spcAft>
              <a:spcPct val="35000"/>
            </a:spcAft>
          </a:pPr>
          <a:r>
            <a:rPr lang="es-ES" sz="3200" kern="1200" dirty="0" err="1" smtClean="0"/>
            <a:t>The</a:t>
          </a:r>
          <a:r>
            <a:rPr lang="es-ES" sz="3200" kern="1200" dirty="0" smtClean="0"/>
            <a:t> Bipolar </a:t>
          </a:r>
          <a:r>
            <a:rPr lang="es-ES" sz="3200" kern="1200" dirty="0" err="1" smtClean="0"/>
            <a:t>World</a:t>
          </a:r>
          <a:r>
            <a:rPr lang="es-ES" sz="3200" kern="1200" dirty="0" smtClean="0"/>
            <a:t> (1949-1955)</a:t>
          </a:r>
        </a:p>
        <a:p>
          <a:pPr marL="228600" lvl="1" indent="-228600" algn="l" defTabSz="1066800">
            <a:lnSpc>
              <a:spcPct val="90000"/>
            </a:lnSpc>
            <a:spcBef>
              <a:spcPct val="0"/>
            </a:spcBef>
            <a:spcAft>
              <a:spcPct val="15000"/>
            </a:spcAft>
            <a:buChar char="••"/>
          </a:pPr>
          <a:r>
            <a:rPr lang="es-ES" sz="2400" kern="1200" dirty="0" smtClean="0"/>
            <a:t>1949 </a:t>
          </a:r>
          <a:r>
            <a:rPr lang="es-ES" sz="2400" kern="1200" dirty="0" smtClean="0">
              <a:sym typeface="Wingdings" pitchFamily="2" charset="2"/>
            </a:rPr>
            <a:t></a:t>
          </a:r>
          <a:r>
            <a:rPr lang="es-ES" sz="2400" kern="1200" dirty="0" smtClean="0"/>
            <a:t>NATO: North </a:t>
          </a:r>
          <a:r>
            <a:rPr lang="es-ES" sz="2400" kern="1200" dirty="0" err="1" smtClean="0"/>
            <a:t>Atlantic</a:t>
          </a:r>
          <a:r>
            <a:rPr lang="es-ES" sz="2400" kern="1200" dirty="0" smtClean="0"/>
            <a:t> </a:t>
          </a:r>
          <a:r>
            <a:rPr lang="es-ES" sz="2400" kern="1200" dirty="0" err="1" smtClean="0"/>
            <a:t>Treaty</a:t>
          </a:r>
          <a:r>
            <a:rPr lang="es-ES" sz="2400" kern="1200" dirty="0" smtClean="0"/>
            <a:t> </a:t>
          </a:r>
          <a:r>
            <a:rPr lang="es-ES" sz="2400" kern="1200" dirty="0" err="1" smtClean="0"/>
            <a:t>Organisation</a:t>
          </a:r>
          <a:r>
            <a:rPr lang="es-ES" sz="2400" kern="1200" dirty="0" smtClean="0"/>
            <a:t> (</a:t>
          </a:r>
          <a:r>
            <a:rPr lang="es-ES" sz="2400" kern="1200" dirty="0" err="1" smtClean="0"/>
            <a:t>Millitary</a:t>
          </a:r>
          <a:r>
            <a:rPr lang="es-ES" sz="2400" kern="1200" dirty="0" smtClean="0"/>
            <a:t> </a:t>
          </a:r>
          <a:r>
            <a:rPr lang="es-ES" sz="2400" kern="1200" dirty="0" err="1" smtClean="0"/>
            <a:t>alliance</a:t>
          </a:r>
          <a:r>
            <a:rPr lang="es-ES" sz="2400" kern="1200" dirty="0" smtClean="0"/>
            <a:t> of </a:t>
          </a:r>
          <a:r>
            <a:rPr lang="es-ES" sz="2400" kern="1200" dirty="0" err="1" smtClean="0"/>
            <a:t>the</a:t>
          </a:r>
          <a:r>
            <a:rPr lang="es-ES" sz="2400" kern="1200" dirty="0" smtClean="0"/>
            <a:t> USA and </a:t>
          </a:r>
          <a:r>
            <a:rPr lang="es-ES" sz="2400" kern="1200" dirty="0" err="1" smtClean="0"/>
            <a:t>its</a:t>
          </a:r>
          <a:r>
            <a:rPr lang="es-ES" sz="2400" kern="1200" dirty="0" smtClean="0"/>
            <a:t> </a:t>
          </a:r>
          <a:r>
            <a:rPr lang="es-ES" sz="2400" kern="1200" dirty="0" err="1" smtClean="0"/>
            <a:t>allies</a:t>
          </a:r>
          <a:r>
            <a:rPr lang="es-ES" sz="2400" kern="1200" dirty="0" smtClean="0"/>
            <a:t>). </a:t>
          </a:r>
          <a:r>
            <a:rPr lang="es-ES" sz="2400" kern="1200" dirty="0" err="1" smtClean="0"/>
            <a:t>Spain</a:t>
          </a:r>
          <a:r>
            <a:rPr lang="es-ES" sz="2400" kern="1200" dirty="0" smtClean="0"/>
            <a:t> </a:t>
          </a:r>
          <a:r>
            <a:rPr lang="es-ES" sz="2400" kern="1200" dirty="0" err="1" smtClean="0"/>
            <a:t>could</a:t>
          </a:r>
          <a:r>
            <a:rPr lang="es-ES" sz="2400" kern="1200" dirty="0" smtClean="0"/>
            <a:t> </a:t>
          </a:r>
          <a:r>
            <a:rPr lang="es-ES" sz="2400" kern="1200" dirty="0" err="1" smtClean="0"/>
            <a:t>not</a:t>
          </a:r>
          <a:r>
            <a:rPr lang="es-ES" sz="2400" kern="1200" dirty="0" smtClean="0"/>
            <a:t> </a:t>
          </a:r>
          <a:r>
            <a:rPr lang="es-ES" sz="2400" kern="1200" dirty="0" err="1" smtClean="0"/>
            <a:t>join</a:t>
          </a:r>
          <a:r>
            <a:rPr lang="es-ES" sz="2400" kern="1200" dirty="0" smtClean="0"/>
            <a:t> </a:t>
          </a:r>
          <a:r>
            <a:rPr lang="es-ES" sz="2400" kern="1200" dirty="0" err="1" smtClean="0"/>
            <a:t>until</a:t>
          </a:r>
          <a:r>
            <a:rPr lang="es-ES" sz="2400" kern="1200" dirty="0" smtClean="0"/>
            <a:t> 1982</a:t>
          </a:r>
          <a:endParaRPr lang="es-ES" sz="2400" kern="1200" dirty="0"/>
        </a:p>
        <a:p>
          <a:pPr marL="228600" lvl="1" indent="-228600" algn="l" defTabSz="1066800">
            <a:lnSpc>
              <a:spcPct val="90000"/>
            </a:lnSpc>
            <a:spcBef>
              <a:spcPct val="0"/>
            </a:spcBef>
            <a:spcAft>
              <a:spcPct val="15000"/>
            </a:spcAft>
            <a:buChar char="••"/>
          </a:pPr>
          <a:r>
            <a:rPr lang="es-ES" sz="2400" kern="1200" dirty="0" err="1" smtClean="0"/>
            <a:t>European</a:t>
          </a:r>
          <a:r>
            <a:rPr lang="es-ES" sz="2400" kern="1200" dirty="0" smtClean="0"/>
            <a:t> </a:t>
          </a:r>
          <a:r>
            <a:rPr lang="es-ES" sz="2400" kern="1200" dirty="0" err="1" smtClean="0"/>
            <a:t>Economic</a:t>
          </a:r>
          <a:r>
            <a:rPr lang="es-ES" sz="2400" kern="1200" dirty="0" smtClean="0"/>
            <a:t> </a:t>
          </a:r>
          <a:r>
            <a:rPr lang="es-ES" sz="2400" kern="1200" dirty="0" err="1" smtClean="0"/>
            <a:t>Community</a:t>
          </a:r>
          <a:r>
            <a:rPr lang="es-ES" sz="2400" kern="1200" dirty="0" smtClean="0"/>
            <a:t>, 1957 (</a:t>
          </a:r>
          <a:r>
            <a:rPr lang="es-ES" sz="2400" kern="1200" dirty="0" err="1" smtClean="0"/>
            <a:t>Now</a:t>
          </a:r>
          <a:r>
            <a:rPr lang="es-ES" sz="2400" kern="1200" dirty="0" smtClean="0"/>
            <a:t> </a:t>
          </a:r>
          <a:r>
            <a:rPr lang="es-ES" sz="2400" kern="1200" dirty="0" err="1" smtClean="0"/>
            <a:t>European</a:t>
          </a:r>
          <a:r>
            <a:rPr lang="es-ES" sz="2400" kern="1200" dirty="0" smtClean="0"/>
            <a:t> </a:t>
          </a:r>
          <a:r>
            <a:rPr lang="es-ES" sz="2400" kern="1200" dirty="0" err="1" smtClean="0"/>
            <a:t>Union</a:t>
          </a:r>
          <a:r>
            <a:rPr lang="es-ES" sz="2400" kern="1200" dirty="0" smtClean="0"/>
            <a:t>)</a:t>
          </a:r>
          <a:endParaRPr lang="es-ES" sz="2400" kern="1200" dirty="0"/>
        </a:p>
      </dsp:txBody>
      <dsp:txXfrm>
        <a:off x="1625600" y="0"/>
        <a:ext cx="4470400" cy="4064000"/>
      </dsp:txXfrm>
    </dsp:sp>
    <dsp:sp modelId="{60C3E5AF-45D0-40C7-AD00-AC65FF5BB671}">
      <dsp:nvSpPr>
        <dsp:cNvPr id="0" name=""/>
        <dsp:cNvSpPr/>
      </dsp:nvSpPr>
      <dsp:spPr>
        <a:xfrm>
          <a:off x="406400" y="406400"/>
          <a:ext cx="1219200" cy="3251200"/>
        </a:xfrm>
        <a:prstGeom prst="roundRect">
          <a:avLst>
            <a:gd name="adj" fmla="val 10000"/>
          </a:avLst>
        </a:prstGeom>
        <a:blipFill rotWithShape="1">
          <a:blip xmlns:r="http://schemas.openxmlformats.org/officeDocument/2006/relationships" r:embed="rId1" cstate="email">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1C52E-ED45-4B6F-BFDC-96C3BD570C5A}">
      <dsp:nvSpPr>
        <dsp:cNvPr id="0" name=""/>
        <dsp:cNvSpPr/>
      </dsp:nvSpPr>
      <dsp:spPr>
        <a:xfrm>
          <a:off x="0" y="0"/>
          <a:ext cx="6096000" cy="4064000"/>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lvl="0" algn="l" defTabSz="1422400">
            <a:lnSpc>
              <a:spcPct val="90000"/>
            </a:lnSpc>
            <a:spcBef>
              <a:spcPct val="0"/>
            </a:spcBef>
            <a:spcAft>
              <a:spcPct val="35000"/>
            </a:spcAft>
          </a:pPr>
          <a:r>
            <a:rPr lang="es-ES" sz="3200" kern="1200" dirty="0" err="1" smtClean="0"/>
            <a:t>The</a:t>
          </a:r>
          <a:r>
            <a:rPr lang="es-ES" sz="3200" kern="1200" dirty="0" smtClean="0"/>
            <a:t> Bipolar </a:t>
          </a:r>
          <a:r>
            <a:rPr lang="es-ES" sz="3200" kern="1200" dirty="0" err="1" smtClean="0"/>
            <a:t>World</a:t>
          </a:r>
          <a:r>
            <a:rPr lang="es-ES" sz="3200" kern="1200" dirty="0" smtClean="0"/>
            <a:t> (1949-1955)</a:t>
          </a:r>
        </a:p>
        <a:p>
          <a:pPr marL="228600" lvl="1" indent="-228600" algn="l" defTabSz="1066800">
            <a:lnSpc>
              <a:spcPct val="90000"/>
            </a:lnSpc>
            <a:spcBef>
              <a:spcPct val="0"/>
            </a:spcBef>
            <a:spcAft>
              <a:spcPct val="15000"/>
            </a:spcAft>
            <a:buChar char="••"/>
          </a:pPr>
          <a:r>
            <a:rPr lang="es-ES" sz="2400" kern="1200" dirty="0" smtClean="0"/>
            <a:t>1949 </a:t>
          </a:r>
          <a:r>
            <a:rPr lang="es-ES" sz="2400" kern="1200" dirty="0" smtClean="0">
              <a:sym typeface="Wingdings" pitchFamily="2" charset="2"/>
            </a:rPr>
            <a:t> China and </a:t>
          </a:r>
          <a:r>
            <a:rPr lang="es-ES" sz="2400" kern="1200" dirty="0" err="1" smtClean="0">
              <a:sym typeface="Wingdings" pitchFamily="2" charset="2"/>
            </a:rPr>
            <a:t>the</a:t>
          </a:r>
          <a:r>
            <a:rPr lang="es-ES" sz="2400" kern="1200" dirty="0" smtClean="0">
              <a:sym typeface="Wingdings" pitchFamily="2" charset="2"/>
            </a:rPr>
            <a:t> USSR </a:t>
          </a:r>
          <a:r>
            <a:rPr lang="es-ES" sz="2400" kern="1200" dirty="0" err="1" smtClean="0">
              <a:sym typeface="Wingdings" pitchFamily="2" charset="2"/>
            </a:rPr>
            <a:t>signed</a:t>
          </a:r>
          <a:r>
            <a:rPr lang="es-ES" sz="2400" kern="1200" dirty="0" smtClean="0">
              <a:sym typeface="Wingdings" pitchFamily="2" charset="2"/>
            </a:rPr>
            <a:t> </a:t>
          </a:r>
          <a:r>
            <a:rPr lang="es-ES" sz="2400" kern="1200" dirty="0" err="1" smtClean="0">
              <a:sym typeface="Wingdings" pitchFamily="2" charset="2"/>
            </a:rPr>
            <a:t>different</a:t>
          </a:r>
          <a:r>
            <a:rPr lang="es-ES" sz="2400" kern="1200" dirty="0" smtClean="0">
              <a:sym typeface="Wingdings" pitchFamily="2" charset="2"/>
            </a:rPr>
            <a:t> </a:t>
          </a:r>
          <a:r>
            <a:rPr lang="es-ES" sz="2400" kern="1200" dirty="0" err="1" smtClean="0">
              <a:sym typeface="Wingdings" pitchFamily="2" charset="2"/>
            </a:rPr>
            <a:t>agreements</a:t>
          </a:r>
          <a:endParaRPr lang="es-ES" sz="2400" kern="1200" dirty="0"/>
        </a:p>
        <a:p>
          <a:pPr marL="228600" lvl="1" indent="-228600" algn="l" defTabSz="1066800">
            <a:lnSpc>
              <a:spcPct val="90000"/>
            </a:lnSpc>
            <a:spcBef>
              <a:spcPct val="0"/>
            </a:spcBef>
            <a:spcAft>
              <a:spcPct val="15000"/>
            </a:spcAft>
            <a:buChar char="••"/>
          </a:pPr>
          <a:r>
            <a:rPr lang="es-ES" sz="2400" kern="1200" dirty="0" smtClean="0"/>
            <a:t>1955 </a:t>
          </a:r>
          <a:r>
            <a:rPr lang="es-ES" sz="2400" kern="1200" dirty="0" smtClean="0">
              <a:sym typeface="Wingdings" pitchFamily="2" charset="2"/>
            </a:rPr>
            <a:t></a:t>
          </a:r>
          <a:r>
            <a:rPr lang="es-ES" sz="2400" kern="1200" dirty="0" smtClean="0"/>
            <a:t> </a:t>
          </a:r>
          <a:r>
            <a:rPr lang="es-ES" sz="2400" kern="1200" dirty="0" err="1" smtClean="0"/>
            <a:t>Warsaw</a:t>
          </a:r>
          <a:r>
            <a:rPr lang="es-ES" sz="2400" kern="1200" dirty="0" smtClean="0"/>
            <a:t> </a:t>
          </a:r>
          <a:r>
            <a:rPr lang="es-ES" sz="2400" kern="1200" dirty="0" err="1" smtClean="0"/>
            <a:t>Pact</a:t>
          </a:r>
          <a:r>
            <a:rPr lang="es-ES" sz="2400" kern="1200" dirty="0" smtClean="0"/>
            <a:t> (</a:t>
          </a:r>
          <a:r>
            <a:rPr lang="es-ES" sz="2400" kern="1200" dirty="0" err="1" smtClean="0"/>
            <a:t>Millitary</a:t>
          </a:r>
          <a:r>
            <a:rPr lang="es-ES" sz="2400" kern="1200" dirty="0" smtClean="0"/>
            <a:t> </a:t>
          </a:r>
          <a:r>
            <a:rPr lang="es-ES" sz="2400" kern="1200" dirty="0" err="1" smtClean="0"/>
            <a:t>alliance</a:t>
          </a:r>
          <a:r>
            <a:rPr lang="es-ES" sz="2400" kern="1200" dirty="0" smtClean="0"/>
            <a:t> of </a:t>
          </a:r>
          <a:r>
            <a:rPr lang="es-ES" sz="2400" kern="1200" dirty="0" err="1" smtClean="0"/>
            <a:t>the</a:t>
          </a:r>
          <a:r>
            <a:rPr lang="es-ES" sz="2400" kern="1200" dirty="0" smtClean="0"/>
            <a:t> USSR and </a:t>
          </a:r>
          <a:r>
            <a:rPr lang="es-ES" sz="2400" kern="1200" dirty="0" err="1" smtClean="0"/>
            <a:t>its</a:t>
          </a:r>
          <a:r>
            <a:rPr lang="es-ES" sz="2400" kern="1200" dirty="0" smtClean="0"/>
            <a:t> </a:t>
          </a:r>
          <a:r>
            <a:rPr lang="es-ES" sz="2400" kern="1200" dirty="0" err="1" smtClean="0"/>
            <a:t>allies</a:t>
          </a:r>
          <a:r>
            <a:rPr lang="es-ES" sz="2400" kern="1200" dirty="0" smtClean="0"/>
            <a:t> in Central and Eastern </a:t>
          </a:r>
          <a:r>
            <a:rPr lang="es-ES" sz="2400" kern="1200" dirty="0" err="1" smtClean="0"/>
            <a:t>Europe</a:t>
          </a:r>
          <a:r>
            <a:rPr lang="es-ES" sz="2400" kern="1200" dirty="0" smtClean="0"/>
            <a:t>)</a:t>
          </a:r>
          <a:endParaRPr lang="es-ES" sz="2400" kern="1200" dirty="0"/>
        </a:p>
        <a:p>
          <a:pPr marL="228600" lvl="1" indent="-228600" algn="l" defTabSz="1066800">
            <a:lnSpc>
              <a:spcPct val="90000"/>
            </a:lnSpc>
            <a:spcBef>
              <a:spcPct val="0"/>
            </a:spcBef>
            <a:spcAft>
              <a:spcPct val="15000"/>
            </a:spcAft>
            <a:buChar char="••"/>
          </a:pPr>
          <a:r>
            <a:rPr lang="es-ES" sz="2400" kern="1200" dirty="0" smtClean="0"/>
            <a:t>Yugoslavia, </a:t>
          </a:r>
          <a:r>
            <a:rPr lang="es-ES" sz="2400" kern="1200" dirty="0" err="1" smtClean="0"/>
            <a:t>although</a:t>
          </a:r>
          <a:r>
            <a:rPr lang="es-ES" sz="2400" kern="1200" dirty="0" smtClean="0"/>
            <a:t> a </a:t>
          </a:r>
          <a:r>
            <a:rPr lang="es-ES" sz="2400" kern="1200" dirty="0" err="1" smtClean="0"/>
            <a:t>communist</a:t>
          </a:r>
          <a:r>
            <a:rPr lang="es-ES" sz="2400" kern="1200" dirty="0" smtClean="0"/>
            <a:t> country, </a:t>
          </a:r>
          <a:r>
            <a:rPr lang="es-ES" sz="2400" kern="1200" dirty="0" err="1" smtClean="0"/>
            <a:t>did</a:t>
          </a:r>
          <a:r>
            <a:rPr lang="es-ES" sz="2400" kern="1200" dirty="0" smtClean="0"/>
            <a:t> </a:t>
          </a:r>
          <a:r>
            <a:rPr lang="es-ES" sz="2400" kern="1200" dirty="0" err="1" smtClean="0"/>
            <a:t>not</a:t>
          </a:r>
          <a:r>
            <a:rPr lang="es-ES" sz="2400" kern="1200" dirty="0" smtClean="0"/>
            <a:t> </a:t>
          </a:r>
          <a:r>
            <a:rPr lang="es-ES" sz="2400" kern="1200" dirty="0" err="1" smtClean="0"/>
            <a:t>join</a:t>
          </a:r>
          <a:r>
            <a:rPr lang="es-ES" sz="2400" kern="1200" dirty="0" smtClean="0"/>
            <a:t> </a:t>
          </a:r>
          <a:r>
            <a:rPr lang="es-ES" sz="2400" kern="1200" dirty="0" err="1" smtClean="0"/>
            <a:t>the</a:t>
          </a:r>
          <a:r>
            <a:rPr lang="es-ES" sz="2400" kern="1200" dirty="0" smtClean="0"/>
            <a:t> </a:t>
          </a:r>
          <a:r>
            <a:rPr lang="es-ES" sz="2400" kern="1200" dirty="0" err="1" smtClean="0"/>
            <a:t>alliance</a:t>
          </a:r>
          <a:endParaRPr lang="es-ES" sz="2400" kern="1200" dirty="0"/>
        </a:p>
      </dsp:txBody>
      <dsp:txXfrm>
        <a:off x="1625600" y="0"/>
        <a:ext cx="4470400" cy="4064000"/>
      </dsp:txXfrm>
    </dsp:sp>
    <dsp:sp modelId="{60C3E5AF-45D0-40C7-AD00-AC65FF5BB671}">
      <dsp:nvSpPr>
        <dsp:cNvPr id="0" name=""/>
        <dsp:cNvSpPr/>
      </dsp:nvSpPr>
      <dsp:spPr>
        <a:xfrm>
          <a:off x="406400" y="406400"/>
          <a:ext cx="1219200" cy="3251200"/>
        </a:xfrm>
        <a:prstGeom prst="roundRect">
          <a:avLst>
            <a:gd name="adj" fmla="val 10000"/>
          </a:avLst>
        </a:prstGeom>
        <a:blipFill rotWithShape="1">
          <a:blip xmlns:r="http://schemas.openxmlformats.org/officeDocument/2006/relationships" r:embed="rId1" cstate="email">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1C52E-ED45-4B6F-BFDC-96C3BD570C5A}">
      <dsp:nvSpPr>
        <dsp:cNvPr id="0" name=""/>
        <dsp:cNvSpPr/>
      </dsp:nvSpPr>
      <dsp:spPr>
        <a:xfrm>
          <a:off x="0" y="0"/>
          <a:ext cx="6096000" cy="4064000"/>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lvl="0" algn="l" defTabSz="1422400">
            <a:lnSpc>
              <a:spcPct val="90000"/>
            </a:lnSpc>
            <a:spcBef>
              <a:spcPct val="0"/>
            </a:spcBef>
            <a:spcAft>
              <a:spcPct val="35000"/>
            </a:spcAft>
          </a:pPr>
          <a:r>
            <a:rPr lang="es-ES" sz="3200" kern="1200" dirty="0" err="1" smtClean="0"/>
            <a:t>Peaceful</a:t>
          </a:r>
          <a:r>
            <a:rPr lang="es-ES" sz="3200" kern="1200" dirty="0" smtClean="0"/>
            <a:t> </a:t>
          </a:r>
          <a:r>
            <a:rPr lang="es-ES" sz="3200" kern="1200" dirty="0" err="1" smtClean="0"/>
            <a:t>Coexistence</a:t>
          </a:r>
          <a:r>
            <a:rPr lang="es-ES" sz="3200" kern="1200" dirty="0" smtClean="0"/>
            <a:t> (1955-1962)</a:t>
          </a:r>
        </a:p>
        <a:p>
          <a:pPr marL="228600" lvl="1" indent="-228600" algn="l" defTabSz="1066800">
            <a:lnSpc>
              <a:spcPct val="90000"/>
            </a:lnSpc>
            <a:spcBef>
              <a:spcPct val="0"/>
            </a:spcBef>
            <a:spcAft>
              <a:spcPct val="15000"/>
            </a:spcAft>
            <a:buChar char="••"/>
          </a:pPr>
          <a:r>
            <a:rPr lang="es-ES" sz="2400" kern="1200" dirty="0" smtClean="0"/>
            <a:t>1953 </a:t>
          </a:r>
          <a:r>
            <a:rPr lang="es-ES" sz="2400" kern="1200" dirty="0" smtClean="0">
              <a:sym typeface="Wingdings" pitchFamily="2" charset="2"/>
            </a:rPr>
            <a:t> Stalin </a:t>
          </a:r>
          <a:r>
            <a:rPr lang="es-ES" sz="2400" kern="1200" dirty="0" err="1" smtClean="0">
              <a:sym typeface="Wingdings" pitchFamily="2" charset="2"/>
            </a:rPr>
            <a:t>died</a:t>
          </a:r>
          <a:r>
            <a:rPr lang="es-ES" sz="2400" kern="1200" dirty="0" smtClean="0">
              <a:sym typeface="Wingdings" pitchFamily="2" charset="2"/>
            </a:rPr>
            <a:t> and </a:t>
          </a:r>
          <a:r>
            <a:rPr lang="es-ES" sz="2400" kern="1200" dirty="0" err="1" smtClean="0">
              <a:sym typeface="Wingdings" pitchFamily="2" charset="2"/>
            </a:rPr>
            <a:t>was</a:t>
          </a:r>
          <a:r>
            <a:rPr lang="es-ES" sz="2400" kern="1200" dirty="0" smtClean="0">
              <a:sym typeface="Wingdings" pitchFamily="2" charset="2"/>
            </a:rPr>
            <a:t> </a:t>
          </a:r>
          <a:r>
            <a:rPr lang="es-ES" sz="2400" kern="1200" dirty="0" err="1" smtClean="0">
              <a:sym typeface="Wingdings" pitchFamily="2" charset="2"/>
            </a:rPr>
            <a:t>substituted</a:t>
          </a:r>
          <a:r>
            <a:rPr lang="es-ES" sz="2400" kern="1200" dirty="0" smtClean="0">
              <a:sym typeface="Wingdings" pitchFamily="2" charset="2"/>
            </a:rPr>
            <a:t> </a:t>
          </a:r>
          <a:r>
            <a:rPr lang="es-ES" sz="2400" kern="1200" dirty="0" err="1" smtClean="0">
              <a:sym typeface="Wingdings" pitchFamily="2" charset="2"/>
            </a:rPr>
            <a:t>by</a:t>
          </a:r>
          <a:r>
            <a:rPr lang="es-ES" sz="2400" kern="1200" dirty="0" smtClean="0">
              <a:sym typeface="Wingdings" pitchFamily="2" charset="2"/>
            </a:rPr>
            <a:t> </a:t>
          </a:r>
          <a:r>
            <a:rPr lang="es-ES" sz="2400" kern="1200" dirty="0" err="1" smtClean="0">
              <a:sym typeface="Wingdings" pitchFamily="2" charset="2"/>
            </a:rPr>
            <a:t>Khruschev</a:t>
          </a:r>
          <a:endParaRPr lang="es-ES" sz="2400" kern="1200" dirty="0"/>
        </a:p>
        <a:p>
          <a:pPr marL="228600" lvl="1" indent="-228600" algn="l" defTabSz="1066800">
            <a:lnSpc>
              <a:spcPct val="90000"/>
            </a:lnSpc>
            <a:spcBef>
              <a:spcPct val="0"/>
            </a:spcBef>
            <a:spcAft>
              <a:spcPct val="15000"/>
            </a:spcAft>
            <a:buChar char="••"/>
          </a:pPr>
          <a:r>
            <a:rPr lang="es-ES" sz="2400" kern="1200" dirty="0" smtClean="0"/>
            <a:t>New </a:t>
          </a:r>
          <a:r>
            <a:rPr lang="es-ES" sz="2400" kern="1200" dirty="0" err="1" smtClean="0"/>
            <a:t>atmosphere</a:t>
          </a:r>
          <a:r>
            <a:rPr lang="es-ES" sz="2400" kern="1200" dirty="0" smtClean="0"/>
            <a:t> </a:t>
          </a:r>
          <a:r>
            <a:rPr lang="es-ES" sz="2400" kern="1200" dirty="0" smtClean="0">
              <a:sym typeface="Wingdings" pitchFamily="2" charset="2"/>
            </a:rPr>
            <a:t> </a:t>
          </a:r>
          <a:r>
            <a:rPr lang="es-ES" sz="2400" kern="1200" dirty="0" err="1" smtClean="0">
              <a:sym typeface="Wingdings" pitchFamily="2" charset="2"/>
            </a:rPr>
            <a:t>the</a:t>
          </a:r>
          <a:r>
            <a:rPr lang="es-ES" sz="2400" kern="1200" dirty="0" smtClean="0">
              <a:sym typeface="Wingdings" pitchFamily="2" charset="2"/>
            </a:rPr>
            <a:t> «</a:t>
          </a:r>
          <a:r>
            <a:rPr lang="es-ES" sz="2400" kern="1200" dirty="0" err="1" smtClean="0">
              <a:sym typeface="Wingdings" pitchFamily="2" charset="2"/>
            </a:rPr>
            <a:t>thaw</a:t>
          </a:r>
          <a:r>
            <a:rPr lang="es-ES" sz="2400" kern="1200" dirty="0" smtClean="0">
              <a:sym typeface="Wingdings" pitchFamily="2" charset="2"/>
            </a:rPr>
            <a:t>»</a:t>
          </a:r>
          <a:endParaRPr lang="es-ES" sz="2400" kern="1200" dirty="0"/>
        </a:p>
        <a:p>
          <a:pPr marL="228600" lvl="1" indent="-228600" algn="l" defTabSz="1066800">
            <a:lnSpc>
              <a:spcPct val="90000"/>
            </a:lnSpc>
            <a:spcBef>
              <a:spcPct val="0"/>
            </a:spcBef>
            <a:spcAft>
              <a:spcPct val="15000"/>
            </a:spcAft>
            <a:buChar char="••"/>
          </a:pPr>
          <a:r>
            <a:rPr lang="es-ES" sz="2400" kern="1200" dirty="0" err="1" smtClean="0"/>
            <a:t>Khruschev</a:t>
          </a:r>
          <a:r>
            <a:rPr lang="es-ES" sz="2400" kern="1200" dirty="0" smtClean="0"/>
            <a:t> </a:t>
          </a:r>
          <a:r>
            <a:rPr lang="es-ES" sz="2400" kern="1200" dirty="0" err="1" smtClean="0"/>
            <a:t>talked</a:t>
          </a:r>
          <a:r>
            <a:rPr lang="es-ES" sz="2400" kern="1200" dirty="0" smtClean="0"/>
            <a:t> </a:t>
          </a:r>
          <a:r>
            <a:rPr lang="es-ES" sz="2400" kern="1200" dirty="0" err="1" smtClean="0"/>
            <a:t>about</a:t>
          </a:r>
          <a:r>
            <a:rPr lang="es-ES" sz="2400" kern="1200" dirty="0" smtClean="0"/>
            <a:t> «</a:t>
          </a:r>
          <a:r>
            <a:rPr lang="es-ES" sz="2400" kern="1200" dirty="0" err="1" smtClean="0"/>
            <a:t>peaceful</a:t>
          </a:r>
          <a:r>
            <a:rPr lang="es-ES" sz="2400" kern="1200" dirty="0" smtClean="0"/>
            <a:t> </a:t>
          </a:r>
          <a:r>
            <a:rPr lang="es-ES" sz="2400" kern="1200" dirty="0" err="1" smtClean="0"/>
            <a:t>coexistence</a:t>
          </a:r>
          <a:r>
            <a:rPr lang="es-ES" sz="2400" kern="1200" dirty="0" smtClean="0"/>
            <a:t>»</a:t>
          </a:r>
          <a:endParaRPr lang="es-ES" sz="2400" kern="1200" dirty="0"/>
        </a:p>
        <a:p>
          <a:pPr marL="228600" lvl="1" indent="-228600" algn="l" defTabSz="1066800">
            <a:lnSpc>
              <a:spcPct val="90000"/>
            </a:lnSpc>
            <a:spcBef>
              <a:spcPct val="0"/>
            </a:spcBef>
            <a:spcAft>
              <a:spcPct val="15000"/>
            </a:spcAft>
            <a:buChar char="••"/>
          </a:pPr>
          <a:r>
            <a:rPr lang="es-ES" sz="2400" kern="1200" dirty="0" err="1" smtClean="0"/>
            <a:t>However</a:t>
          </a:r>
          <a:r>
            <a:rPr lang="es-ES" sz="2400" kern="1200" dirty="0" smtClean="0"/>
            <a:t>, </a:t>
          </a:r>
          <a:r>
            <a:rPr lang="es-ES" sz="2400" kern="1200" dirty="0" err="1" smtClean="0"/>
            <a:t>there</a:t>
          </a:r>
          <a:r>
            <a:rPr lang="es-ES" sz="2400" kern="1200" dirty="0" smtClean="0"/>
            <a:t> </a:t>
          </a:r>
          <a:r>
            <a:rPr lang="es-ES" sz="2400" kern="1200" dirty="0" err="1" smtClean="0"/>
            <a:t>were</a:t>
          </a:r>
          <a:r>
            <a:rPr lang="es-ES" sz="2400" kern="1200" dirty="0" smtClean="0"/>
            <a:t> </a:t>
          </a:r>
          <a:r>
            <a:rPr lang="es-ES" sz="2400" kern="1200" dirty="0" err="1" smtClean="0"/>
            <a:t>serious</a:t>
          </a:r>
          <a:r>
            <a:rPr lang="es-ES" sz="2400" kern="1200" dirty="0" smtClean="0"/>
            <a:t> </a:t>
          </a:r>
          <a:r>
            <a:rPr lang="es-ES" sz="2400" kern="1200" dirty="0" err="1" smtClean="0"/>
            <a:t>international</a:t>
          </a:r>
          <a:r>
            <a:rPr lang="es-ES" sz="2400" kern="1200" dirty="0" smtClean="0"/>
            <a:t> crisis</a:t>
          </a:r>
          <a:endParaRPr lang="es-ES" sz="2400" kern="1200" dirty="0"/>
        </a:p>
      </dsp:txBody>
      <dsp:txXfrm>
        <a:off x="1625600" y="0"/>
        <a:ext cx="4470400" cy="4064000"/>
      </dsp:txXfrm>
    </dsp:sp>
    <dsp:sp modelId="{60C3E5AF-45D0-40C7-AD00-AC65FF5BB671}">
      <dsp:nvSpPr>
        <dsp:cNvPr id="0" name=""/>
        <dsp:cNvSpPr/>
      </dsp:nvSpPr>
      <dsp:spPr>
        <a:xfrm>
          <a:off x="406400" y="406400"/>
          <a:ext cx="1219200" cy="3251200"/>
        </a:xfrm>
        <a:prstGeom prst="roundRect">
          <a:avLst>
            <a:gd name="adj" fmla="val 10000"/>
          </a:avLst>
        </a:prstGeom>
        <a:blipFill rotWithShape="1">
          <a:blip xmlns:r="http://schemas.openxmlformats.org/officeDocument/2006/relationships" r:embed="rId1" cstate="email">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1C52E-ED45-4B6F-BFDC-96C3BD570C5A}">
      <dsp:nvSpPr>
        <dsp:cNvPr id="0" name=""/>
        <dsp:cNvSpPr/>
      </dsp:nvSpPr>
      <dsp:spPr>
        <a:xfrm>
          <a:off x="0" y="0"/>
          <a:ext cx="6096000" cy="4064000"/>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lvl="0" algn="l" defTabSz="1422400">
            <a:lnSpc>
              <a:spcPct val="90000"/>
            </a:lnSpc>
            <a:spcBef>
              <a:spcPct val="0"/>
            </a:spcBef>
            <a:spcAft>
              <a:spcPct val="35000"/>
            </a:spcAft>
          </a:pPr>
          <a:r>
            <a:rPr lang="es-ES" sz="3200" kern="1200" dirty="0" err="1" smtClean="0"/>
            <a:t>Peaceful</a:t>
          </a:r>
          <a:r>
            <a:rPr lang="es-ES" sz="3200" kern="1200" dirty="0" smtClean="0"/>
            <a:t> </a:t>
          </a:r>
          <a:r>
            <a:rPr lang="es-ES" sz="3200" kern="1200" dirty="0" err="1" smtClean="0"/>
            <a:t>Coexistence</a:t>
          </a:r>
          <a:r>
            <a:rPr lang="es-ES" sz="3200" kern="1200" dirty="0" smtClean="0"/>
            <a:t> (1955-1962)</a:t>
          </a:r>
        </a:p>
        <a:p>
          <a:pPr marL="228600" lvl="1" indent="-228600" algn="l" defTabSz="1066800">
            <a:lnSpc>
              <a:spcPct val="90000"/>
            </a:lnSpc>
            <a:spcBef>
              <a:spcPct val="0"/>
            </a:spcBef>
            <a:spcAft>
              <a:spcPct val="15000"/>
            </a:spcAft>
            <a:buChar char="••"/>
          </a:pPr>
          <a:r>
            <a:rPr lang="es-ES" sz="2400" kern="1200" dirty="0" err="1" smtClean="0"/>
            <a:t>Why</a:t>
          </a:r>
          <a:r>
            <a:rPr lang="es-ES" sz="2400" kern="1200" dirty="0" smtClean="0"/>
            <a:t> </a:t>
          </a:r>
          <a:r>
            <a:rPr lang="es-ES" sz="2400" kern="1200" dirty="0" err="1" smtClean="0"/>
            <a:t>the</a:t>
          </a:r>
          <a:r>
            <a:rPr lang="es-ES" sz="2400" kern="1200" dirty="0" smtClean="0"/>
            <a:t> «</a:t>
          </a:r>
          <a:r>
            <a:rPr lang="es-ES" sz="2400" kern="1200" dirty="0" err="1" smtClean="0"/>
            <a:t>thaw</a:t>
          </a:r>
          <a:r>
            <a:rPr lang="es-ES" sz="2400" kern="1200" dirty="0" smtClean="0"/>
            <a:t>»? </a:t>
          </a:r>
          <a:endParaRPr lang="es-ES" sz="2400" kern="1200" dirty="0"/>
        </a:p>
        <a:p>
          <a:pPr marL="228600" lvl="1" indent="-228600" algn="l" defTabSz="1066800">
            <a:lnSpc>
              <a:spcPct val="90000"/>
            </a:lnSpc>
            <a:spcBef>
              <a:spcPct val="0"/>
            </a:spcBef>
            <a:spcAft>
              <a:spcPct val="15000"/>
            </a:spcAft>
            <a:buChar char="••"/>
          </a:pPr>
          <a:r>
            <a:rPr lang="es-ES" sz="2400" kern="1200" dirty="0" smtClean="0"/>
            <a:t>Balance of terror </a:t>
          </a:r>
          <a:r>
            <a:rPr lang="es-ES" sz="2400" kern="1200" dirty="0" smtClean="0">
              <a:sym typeface="Wingdings" pitchFamily="2" charset="2"/>
            </a:rPr>
            <a:t> </a:t>
          </a:r>
          <a:r>
            <a:rPr lang="es-ES" sz="2400" kern="1200" dirty="0" err="1" smtClean="0">
              <a:sym typeface="Wingdings" pitchFamily="2" charset="2"/>
            </a:rPr>
            <a:t>Mutually</a:t>
          </a:r>
          <a:r>
            <a:rPr lang="es-ES" sz="2400" kern="1200" dirty="0" smtClean="0">
              <a:sym typeface="Wingdings" pitchFamily="2" charset="2"/>
            </a:rPr>
            <a:t> </a:t>
          </a:r>
          <a:r>
            <a:rPr lang="es-ES" sz="2400" kern="1200" dirty="0" err="1" smtClean="0">
              <a:sym typeface="Wingdings" pitchFamily="2" charset="2"/>
            </a:rPr>
            <a:t>assured</a:t>
          </a:r>
          <a:r>
            <a:rPr lang="es-ES" sz="2400" kern="1200" dirty="0" smtClean="0">
              <a:sym typeface="Wingdings" pitchFamily="2" charset="2"/>
            </a:rPr>
            <a:t> </a:t>
          </a:r>
          <a:r>
            <a:rPr lang="es-ES" sz="2400" kern="1200" dirty="0" err="1" smtClean="0">
              <a:sym typeface="Wingdings" pitchFamily="2" charset="2"/>
            </a:rPr>
            <a:t>destruction</a:t>
          </a:r>
          <a:r>
            <a:rPr lang="es-ES" sz="2400" kern="1200" dirty="0" smtClean="0">
              <a:sym typeface="Wingdings" pitchFamily="2" charset="2"/>
            </a:rPr>
            <a:t> (</a:t>
          </a:r>
          <a:r>
            <a:rPr lang="es-ES" sz="2400" kern="1200" dirty="0" err="1" smtClean="0">
              <a:sym typeface="Wingdings" pitchFamily="2" charset="2"/>
            </a:rPr>
            <a:t>both</a:t>
          </a:r>
          <a:r>
            <a:rPr lang="es-ES" sz="2400" kern="1200" dirty="0" smtClean="0">
              <a:sym typeface="Wingdings" pitchFamily="2" charset="2"/>
            </a:rPr>
            <a:t> </a:t>
          </a:r>
          <a:r>
            <a:rPr lang="es-ES" sz="2400" kern="1200" dirty="0" err="1" smtClean="0">
              <a:sym typeface="Wingdings" pitchFamily="2" charset="2"/>
            </a:rPr>
            <a:t>superpowers</a:t>
          </a:r>
          <a:r>
            <a:rPr lang="es-ES" sz="2400" kern="1200" dirty="0" smtClean="0">
              <a:sym typeface="Wingdings" pitchFamily="2" charset="2"/>
            </a:rPr>
            <a:t> </a:t>
          </a:r>
          <a:r>
            <a:rPr lang="es-ES" sz="2400" kern="1200" dirty="0" err="1" smtClean="0">
              <a:sym typeface="Wingdings" pitchFamily="2" charset="2"/>
            </a:rPr>
            <a:t>had</a:t>
          </a:r>
          <a:r>
            <a:rPr lang="es-ES" sz="2400" kern="1200" dirty="0" smtClean="0">
              <a:sym typeface="Wingdings" pitchFamily="2" charset="2"/>
            </a:rPr>
            <a:t> </a:t>
          </a:r>
          <a:r>
            <a:rPr lang="es-ES" sz="2400" kern="1200" dirty="0" err="1" smtClean="0">
              <a:sym typeface="Wingdings" pitchFamily="2" charset="2"/>
            </a:rPr>
            <a:t>accumulated</a:t>
          </a:r>
          <a:r>
            <a:rPr lang="es-ES" sz="2400" kern="1200" dirty="0" smtClean="0">
              <a:sym typeface="Wingdings" pitchFamily="2" charset="2"/>
            </a:rPr>
            <a:t> a </a:t>
          </a:r>
          <a:r>
            <a:rPr lang="es-ES" sz="2400" kern="1200" dirty="0" err="1" smtClean="0">
              <a:sym typeface="Wingdings" pitchFamily="2" charset="2"/>
            </a:rPr>
            <a:t>great</a:t>
          </a:r>
          <a:r>
            <a:rPr lang="es-ES" sz="2400" kern="1200" dirty="0" smtClean="0">
              <a:sym typeface="Wingdings" pitchFamily="2" charset="2"/>
            </a:rPr>
            <a:t> </a:t>
          </a:r>
          <a:r>
            <a:rPr lang="es-ES" sz="2400" kern="1200" dirty="0" err="1" smtClean="0">
              <a:sym typeface="Wingdings" pitchFamily="2" charset="2"/>
            </a:rPr>
            <a:t>number</a:t>
          </a:r>
          <a:r>
            <a:rPr lang="es-ES" sz="2400" kern="1200" dirty="0" smtClean="0">
              <a:sym typeface="Wingdings" pitchFamily="2" charset="2"/>
            </a:rPr>
            <a:t> of </a:t>
          </a:r>
          <a:r>
            <a:rPr lang="es-ES" sz="2400" kern="1200" dirty="0" err="1" smtClean="0">
              <a:sym typeface="Wingdings" pitchFamily="2" charset="2"/>
            </a:rPr>
            <a:t>atomic</a:t>
          </a:r>
          <a:r>
            <a:rPr lang="es-ES" sz="2400" kern="1200" dirty="0" smtClean="0">
              <a:sym typeface="Wingdings" pitchFamily="2" charset="2"/>
            </a:rPr>
            <a:t> </a:t>
          </a:r>
          <a:r>
            <a:rPr lang="es-ES" sz="2400" kern="1200" dirty="0" err="1" smtClean="0">
              <a:sym typeface="Wingdings" pitchFamily="2" charset="2"/>
            </a:rPr>
            <a:t>weapons</a:t>
          </a:r>
          <a:r>
            <a:rPr lang="es-ES" sz="2400" kern="1200" dirty="0" smtClean="0">
              <a:sym typeface="Wingdings" pitchFamily="2" charset="2"/>
            </a:rPr>
            <a:t>)</a:t>
          </a:r>
          <a:endParaRPr lang="es-ES" sz="2400" kern="1200" dirty="0"/>
        </a:p>
        <a:p>
          <a:pPr marL="228600" lvl="1" indent="-228600" algn="l" defTabSz="1066800">
            <a:lnSpc>
              <a:spcPct val="90000"/>
            </a:lnSpc>
            <a:spcBef>
              <a:spcPct val="0"/>
            </a:spcBef>
            <a:spcAft>
              <a:spcPct val="15000"/>
            </a:spcAft>
            <a:buChar char="••"/>
          </a:pPr>
          <a:r>
            <a:rPr lang="es-ES" sz="2400" kern="1200" dirty="0" err="1" smtClean="0"/>
            <a:t>Nobody</a:t>
          </a:r>
          <a:r>
            <a:rPr lang="es-ES" sz="2400" kern="1200" dirty="0" smtClean="0"/>
            <a:t> </a:t>
          </a:r>
          <a:r>
            <a:rPr lang="es-ES" sz="2400" kern="1200" dirty="0" err="1" smtClean="0"/>
            <a:t>could</a:t>
          </a:r>
          <a:r>
            <a:rPr lang="es-ES" sz="2400" kern="1200" dirty="0" smtClean="0"/>
            <a:t> </a:t>
          </a:r>
          <a:r>
            <a:rPr lang="es-ES" sz="2400" kern="1200" dirty="0" err="1" smtClean="0"/>
            <a:t>win</a:t>
          </a:r>
          <a:r>
            <a:rPr lang="es-ES" sz="2400" kern="1200" dirty="0" smtClean="0"/>
            <a:t> a nuclear </a:t>
          </a:r>
          <a:r>
            <a:rPr lang="es-ES" sz="2400" kern="1200" dirty="0" err="1" smtClean="0"/>
            <a:t>war</a:t>
          </a:r>
          <a:endParaRPr lang="es-ES" sz="2400" kern="1200" dirty="0"/>
        </a:p>
      </dsp:txBody>
      <dsp:txXfrm>
        <a:off x="1625600" y="0"/>
        <a:ext cx="4470400" cy="4064000"/>
      </dsp:txXfrm>
    </dsp:sp>
    <dsp:sp modelId="{60C3E5AF-45D0-40C7-AD00-AC65FF5BB671}">
      <dsp:nvSpPr>
        <dsp:cNvPr id="0" name=""/>
        <dsp:cNvSpPr/>
      </dsp:nvSpPr>
      <dsp:spPr>
        <a:xfrm>
          <a:off x="406400" y="406400"/>
          <a:ext cx="1219200" cy="3251200"/>
        </a:xfrm>
        <a:prstGeom prst="roundRect">
          <a:avLst>
            <a:gd name="adj" fmla="val 10000"/>
          </a:avLst>
        </a:prstGeom>
        <a:blipFill rotWithShape="1">
          <a:blip xmlns:r="http://schemas.openxmlformats.org/officeDocument/2006/relationships" r:embed="rId1" cstate="email">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1C52E-ED45-4B6F-BFDC-96C3BD570C5A}">
      <dsp:nvSpPr>
        <dsp:cNvPr id="0" name=""/>
        <dsp:cNvSpPr/>
      </dsp:nvSpPr>
      <dsp:spPr>
        <a:xfrm>
          <a:off x="0" y="0"/>
          <a:ext cx="6096000" cy="4060031"/>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lvl="0" algn="l" defTabSz="1422400">
            <a:lnSpc>
              <a:spcPct val="90000"/>
            </a:lnSpc>
            <a:spcBef>
              <a:spcPct val="0"/>
            </a:spcBef>
            <a:spcAft>
              <a:spcPct val="35000"/>
            </a:spcAft>
          </a:pPr>
          <a:r>
            <a:rPr lang="es-ES" sz="3200" kern="1200" dirty="0" err="1" smtClean="0"/>
            <a:t>The</a:t>
          </a:r>
          <a:r>
            <a:rPr lang="es-ES" sz="3200" kern="1200" dirty="0" smtClean="0"/>
            <a:t> </a:t>
          </a:r>
          <a:r>
            <a:rPr lang="es-ES" sz="3200" kern="1200" dirty="0" err="1" smtClean="0"/>
            <a:t>construction</a:t>
          </a:r>
          <a:r>
            <a:rPr lang="es-ES" sz="3200" kern="1200" dirty="0" smtClean="0"/>
            <a:t> of </a:t>
          </a:r>
          <a:r>
            <a:rPr lang="es-ES" sz="3200" kern="1200" dirty="0" err="1" smtClean="0"/>
            <a:t>the</a:t>
          </a:r>
          <a:r>
            <a:rPr lang="es-ES" sz="3200" kern="1200" dirty="0" smtClean="0"/>
            <a:t> </a:t>
          </a:r>
          <a:r>
            <a:rPr lang="es-ES" sz="3200" kern="1200" dirty="0" err="1" smtClean="0"/>
            <a:t>Berlin</a:t>
          </a:r>
          <a:r>
            <a:rPr lang="es-ES" sz="3200" kern="1200" dirty="0" smtClean="0"/>
            <a:t> Wall (1961)</a:t>
          </a:r>
        </a:p>
        <a:p>
          <a:pPr marL="228600" lvl="1" indent="-228600" algn="l" defTabSz="1066800">
            <a:lnSpc>
              <a:spcPct val="90000"/>
            </a:lnSpc>
            <a:spcBef>
              <a:spcPct val="0"/>
            </a:spcBef>
            <a:spcAft>
              <a:spcPct val="15000"/>
            </a:spcAft>
            <a:buChar char="••"/>
          </a:pPr>
          <a:r>
            <a:rPr lang="es-ES" sz="2400" kern="1200" dirty="0" err="1" smtClean="0"/>
            <a:t>Division</a:t>
          </a:r>
          <a:r>
            <a:rPr lang="es-ES" sz="2400" kern="1200" dirty="0" smtClean="0"/>
            <a:t> of </a:t>
          </a:r>
          <a:r>
            <a:rPr lang="es-ES" sz="2400" kern="1200" dirty="0" err="1" smtClean="0"/>
            <a:t>Germany</a:t>
          </a:r>
          <a:endParaRPr lang="es-ES" sz="2400" kern="1200" dirty="0"/>
        </a:p>
        <a:p>
          <a:pPr marL="228600" lvl="1" indent="-228600" algn="l" defTabSz="1066800">
            <a:lnSpc>
              <a:spcPct val="90000"/>
            </a:lnSpc>
            <a:spcBef>
              <a:spcPct val="0"/>
            </a:spcBef>
            <a:spcAft>
              <a:spcPct val="15000"/>
            </a:spcAft>
            <a:buChar char="••"/>
          </a:pPr>
          <a:r>
            <a:rPr lang="es-ES" sz="2400" kern="1200" dirty="0" smtClean="0"/>
            <a:t>1951-1958: More </a:t>
          </a:r>
          <a:r>
            <a:rPr lang="es-ES" sz="2400" kern="1200" dirty="0" err="1" smtClean="0"/>
            <a:t>than</a:t>
          </a:r>
          <a:r>
            <a:rPr lang="es-ES" sz="2400" kern="1200" dirty="0" smtClean="0"/>
            <a:t> 2 </a:t>
          </a:r>
          <a:r>
            <a:rPr lang="es-ES" sz="2400" kern="1200" dirty="0" err="1" smtClean="0"/>
            <a:t>million</a:t>
          </a:r>
          <a:r>
            <a:rPr lang="es-ES" sz="2400" kern="1200" dirty="0" smtClean="0"/>
            <a:t> </a:t>
          </a:r>
          <a:r>
            <a:rPr lang="es-ES" sz="2400" kern="1200" dirty="0" err="1" smtClean="0"/>
            <a:t>left</a:t>
          </a:r>
          <a:r>
            <a:rPr lang="es-ES" sz="2400" kern="1200" dirty="0" smtClean="0"/>
            <a:t> GDR (</a:t>
          </a:r>
          <a:r>
            <a:rPr lang="es-ES" sz="2400" kern="1200" dirty="0" err="1" smtClean="0"/>
            <a:t>Communist</a:t>
          </a:r>
          <a:r>
            <a:rPr lang="es-ES" sz="2400" kern="1200" dirty="0" smtClean="0"/>
            <a:t> </a:t>
          </a:r>
          <a:r>
            <a:rPr lang="es-ES" sz="2400" kern="1200" dirty="0" err="1" smtClean="0"/>
            <a:t>Germany</a:t>
          </a:r>
          <a:r>
            <a:rPr lang="es-ES" sz="2400" kern="1200" dirty="0" smtClean="0"/>
            <a:t>), </a:t>
          </a:r>
          <a:r>
            <a:rPr lang="es-ES" sz="2400" kern="1200" dirty="0" err="1" smtClean="0"/>
            <a:t>lots</a:t>
          </a:r>
          <a:r>
            <a:rPr lang="es-ES" sz="2400" kern="1200" dirty="0" smtClean="0"/>
            <a:t> of </a:t>
          </a:r>
          <a:r>
            <a:rPr lang="es-ES" sz="2400" kern="1200" dirty="0" err="1" smtClean="0"/>
            <a:t>them</a:t>
          </a:r>
          <a:r>
            <a:rPr lang="es-ES" sz="2400" kern="1200" dirty="0" smtClean="0"/>
            <a:t> </a:t>
          </a:r>
          <a:r>
            <a:rPr lang="es-ES" sz="2400" kern="1200" dirty="0" err="1" smtClean="0"/>
            <a:t>through</a:t>
          </a:r>
          <a:r>
            <a:rPr lang="es-ES" sz="2400" kern="1200" dirty="0" smtClean="0"/>
            <a:t> </a:t>
          </a:r>
          <a:r>
            <a:rPr lang="es-ES" sz="2400" kern="1200" dirty="0" err="1" smtClean="0"/>
            <a:t>Berlin</a:t>
          </a:r>
          <a:endParaRPr lang="es-ES" sz="2400" kern="1200" dirty="0"/>
        </a:p>
        <a:p>
          <a:pPr marL="228600" lvl="1" indent="-228600" algn="l" defTabSz="1066800">
            <a:lnSpc>
              <a:spcPct val="90000"/>
            </a:lnSpc>
            <a:spcBef>
              <a:spcPct val="0"/>
            </a:spcBef>
            <a:spcAft>
              <a:spcPct val="15000"/>
            </a:spcAft>
            <a:buChar char="••"/>
          </a:pPr>
          <a:r>
            <a:rPr lang="es-ES" sz="2400" kern="1200" dirty="0" smtClean="0"/>
            <a:t>1961: </a:t>
          </a:r>
          <a:r>
            <a:rPr lang="es-ES" sz="2400" kern="1200" dirty="0" err="1" smtClean="0"/>
            <a:t>Berlin</a:t>
          </a:r>
          <a:r>
            <a:rPr lang="es-ES" sz="2400" kern="1200" dirty="0" smtClean="0"/>
            <a:t> </a:t>
          </a:r>
          <a:r>
            <a:rPr lang="es-ES" sz="2400" kern="1200" dirty="0" err="1" smtClean="0"/>
            <a:t>was</a:t>
          </a:r>
          <a:r>
            <a:rPr lang="es-ES" sz="2400" kern="1200" dirty="0" smtClean="0"/>
            <a:t> </a:t>
          </a:r>
          <a:r>
            <a:rPr lang="es-ES" sz="2400" kern="1200" dirty="0" err="1" smtClean="0"/>
            <a:t>erected</a:t>
          </a:r>
          <a:r>
            <a:rPr lang="es-ES" sz="2400" kern="1200" dirty="0" smtClean="0"/>
            <a:t> </a:t>
          </a:r>
          <a:endParaRPr lang="es-ES" sz="2400" kern="1200" dirty="0"/>
        </a:p>
        <a:p>
          <a:pPr marL="228600" lvl="1" indent="-228600" algn="l" defTabSz="1066800">
            <a:lnSpc>
              <a:spcPct val="90000"/>
            </a:lnSpc>
            <a:spcBef>
              <a:spcPct val="0"/>
            </a:spcBef>
            <a:spcAft>
              <a:spcPct val="15000"/>
            </a:spcAft>
            <a:buChar char="••"/>
          </a:pPr>
          <a:r>
            <a:rPr lang="es-ES" sz="2400" kern="1200" dirty="0" smtClean="0"/>
            <a:t>West </a:t>
          </a:r>
          <a:r>
            <a:rPr lang="es-ES" sz="2400" kern="1200" dirty="0" err="1" smtClean="0"/>
            <a:t>Berlin</a:t>
          </a:r>
          <a:r>
            <a:rPr lang="es-ES" sz="2400" kern="1200" dirty="0" smtClean="0"/>
            <a:t> </a:t>
          </a:r>
          <a:r>
            <a:rPr lang="es-ES" sz="2400" kern="1200" dirty="0" err="1" smtClean="0"/>
            <a:t>got</a:t>
          </a:r>
          <a:r>
            <a:rPr lang="es-ES" sz="2400" kern="1200" dirty="0" smtClean="0"/>
            <a:t> </a:t>
          </a:r>
          <a:r>
            <a:rPr lang="es-ES" sz="2400" kern="1200" dirty="0" err="1" smtClean="0"/>
            <a:t>completely</a:t>
          </a:r>
          <a:r>
            <a:rPr lang="es-ES" sz="2400" kern="1200" dirty="0" smtClean="0"/>
            <a:t> </a:t>
          </a:r>
          <a:r>
            <a:rPr lang="es-ES" sz="2400" kern="1200" dirty="0" err="1" smtClean="0"/>
            <a:t>isolated</a:t>
          </a:r>
          <a:endParaRPr lang="es-ES" sz="2400" kern="1200" dirty="0"/>
        </a:p>
        <a:p>
          <a:pPr marL="228600" lvl="1" indent="-228600" algn="l" defTabSz="1066800">
            <a:lnSpc>
              <a:spcPct val="90000"/>
            </a:lnSpc>
            <a:spcBef>
              <a:spcPct val="0"/>
            </a:spcBef>
            <a:spcAft>
              <a:spcPct val="15000"/>
            </a:spcAft>
            <a:buChar char="••"/>
          </a:pPr>
          <a:r>
            <a:rPr lang="es-ES" sz="2400" kern="1200" dirty="0" smtClean="0"/>
            <a:t>Symbol of </a:t>
          </a:r>
          <a:r>
            <a:rPr lang="es-ES" sz="2400" kern="1200" dirty="0" err="1" smtClean="0"/>
            <a:t>the</a:t>
          </a:r>
          <a:r>
            <a:rPr lang="es-ES" sz="2400" kern="1200" dirty="0" smtClean="0"/>
            <a:t> </a:t>
          </a:r>
          <a:r>
            <a:rPr lang="es-ES" sz="2400" kern="1200" dirty="0" err="1" smtClean="0"/>
            <a:t>Cold</a:t>
          </a:r>
          <a:r>
            <a:rPr lang="es-ES" sz="2400" kern="1200" dirty="0" smtClean="0"/>
            <a:t> </a:t>
          </a:r>
          <a:r>
            <a:rPr lang="es-ES" sz="2400" kern="1200" dirty="0" err="1" smtClean="0"/>
            <a:t>War</a:t>
          </a:r>
          <a:endParaRPr lang="es-ES" sz="2400" kern="1200" dirty="0"/>
        </a:p>
        <a:p>
          <a:pPr marL="228600" lvl="1" indent="-228600" algn="l" defTabSz="1066800">
            <a:lnSpc>
              <a:spcPct val="90000"/>
            </a:lnSpc>
            <a:spcBef>
              <a:spcPct val="0"/>
            </a:spcBef>
            <a:spcAft>
              <a:spcPct val="15000"/>
            </a:spcAft>
            <a:buChar char="••"/>
          </a:pPr>
          <a:endParaRPr lang="es-ES" sz="2400" kern="1200" dirty="0"/>
        </a:p>
      </dsp:txBody>
      <dsp:txXfrm>
        <a:off x="1625203" y="0"/>
        <a:ext cx="4470796" cy="4060031"/>
      </dsp:txXfrm>
    </dsp:sp>
    <dsp:sp modelId="{60C3E5AF-45D0-40C7-AD00-AC65FF5BB671}">
      <dsp:nvSpPr>
        <dsp:cNvPr id="0" name=""/>
        <dsp:cNvSpPr/>
      </dsp:nvSpPr>
      <dsp:spPr>
        <a:xfrm>
          <a:off x="406003" y="406003"/>
          <a:ext cx="1219200" cy="3248024"/>
        </a:xfrm>
        <a:prstGeom prst="roundRect">
          <a:avLst>
            <a:gd name="adj" fmla="val 10000"/>
          </a:avLst>
        </a:prstGeom>
        <a:blipFill rotWithShape="1">
          <a:blip xmlns:r="http://schemas.openxmlformats.org/officeDocument/2006/relationships" r:embed="rId1" cstate="email">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1C52E-ED45-4B6F-BFDC-96C3BD570C5A}">
      <dsp:nvSpPr>
        <dsp:cNvPr id="0" name=""/>
        <dsp:cNvSpPr/>
      </dsp:nvSpPr>
      <dsp:spPr>
        <a:xfrm>
          <a:off x="0" y="0"/>
          <a:ext cx="6096000" cy="4064000"/>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lvl="0" algn="l" defTabSz="1422400">
            <a:lnSpc>
              <a:spcPct val="90000"/>
            </a:lnSpc>
            <a:spcBef>
              <a:spcPct val="0"/>
            </a:spcBef>
            <a:spcAft>
              <a:spcPct val="35000"/>
            </a:spcAft>
          </a:pPr>
          <a:r>
            <a:rPr lang="es-ES" sz="3200" kern="1200" dirty="0" smtClean="0"/>
            <a:t>Cuban </a:t>
          </a:r>
          <a:r>
            <a:rPr lang="es-ES" sz="3200" kern="1200" dirty="0" err="1" smtClean="0"/>
            <a:t>Missile</a:t>
          </a:r>
          <a:r>
            <a:rPr lang="es-ES" sz="3200" kern="1200" dirty="0" smtClean="0"/>
            <a:t> Crisis (1962)</a:t>
          </a:r>
        </a:p>
        <a:p>
          <a:pPr marL="228600" lvl="1" indent="-228600" algn="l" defTabSz="1066800">
            <a:lnSpc>
              <a:spcPct val="90000"/>
            </a:lnSpc>
            <a:spcBef>
              <a:spcPct val="0"/>
            </a:spcBef>
            <a:spcAft>
              <a:spcPct val="15000"/>
            </a:spcAft>
            <a:buChar char="••"/>
          </a:pPr>
          <a:r>
            <a:rPr lang="es-ES" sz="2400" kern="1200" dirty="0" smtClean="0"/>
            <a:t>1959, </a:t>
          </a:r>
          <a:r>
            <a:rPr lang="es-ES" sz="2400" kern="1200" dirty="0" err="1" smtClean="0"/>
            <a:t>Castro’s</a:t>
          </a:r>
          <a:r>
            <a:rPr lang="es-ES" sz="2400" kern="1200" dirty="0" smtClean="0"/>
            <a:t> </a:t>
          </a:r>
          <a:r>
            <a:rPr lang="es-ES" sz="2400" kern="1200" dirty="0" err="1" smtClean="0"/>
            <a:t>revolution</a:t>
          </a:r>
          <a:endParaRPr lang="es-ES" sz="2400" kern="1200" dirty="0"/>
        </a:p>
        <a:p>
          <a:pPr marL="228600" lvl="1" indent="-228600" algn="l" defTabSz="1066800">
            <a:lnSpc>
              <a:spcPct val="90000"/>
            </a:lnSpc>
            <a:spcBef>
              <a:spcPct val="0"/>
            </a:spcBef>
            <a:spcAft>
              <a:spcPct val="15000"/>
            </a:spcAft>
            <a:buChar char="••"/>
          </a:pPr>
          <a:r>
            <a:rPr lang="en-US" sz="2400" kern="1200" dirty="0" smtClean="0"/>
            <a:t>Pigs’ Bay– Playa </a:t>
          </a:r>
          <a:r>
            <a:rPr lang="en-US" sz="2400" kern="1200" dirty="0" err="1" smtClean="0"/>
            <a:t>Girón</a:t>
          </a:r>
          <a:r>
            <a:rPr lang="en-US" sz="2400" kern="1200" dirty="0" smtClean="0"/>
            <a:t>, 1961: Failed attempt of invading Cuba</a:t>
          </a:r>
          <a:endParaRPr lang="es-ES" sz="2400" kern="1200" dirty="0"/>
        </a:p>
        <a:p>
          <a:pPr marL="228600" lvl="1" indent="-228600" algn="l" defTabSz="1066800">
            <a:lnSpc>
              <a:spcPct val="90000"/>
            </a:lnSpc>
            <a:spcBef>
              <a:spcPct val="0"/>
            </a:spcBef>
            <a:spcAft>
              <a:spcPct val="15000"/>
            </a:spcAft>
            <a:buChar char="••"/>
          </a:pPr>
          <a:r>
            <a:rPr lang="es-ES" sz="2400" kern="1200" dirty="0" smtClean="0"/>
            <a:t>Castro </a:t>
          </a:r>
          <a:r>
            <a:rPr lang="es-ES" sz="2400" kern="1200" dirty="0" err="1" smtClean="0"/>
            <a:t>asked</a:t>
          </a:r>
          <a:r>
            <a:rPr lang="es-ES" sz="2400" kern="1200" dirty="0" smtClean="0"/>
            <a:t> </a:t>
          </a:r>
          <a:r>
            <a:rPr lang="es-ES" sz="2400" kern="1200" dirty="0" err="1" smtClean="0"/>
            <a:t>the</a:t>
          </a:r>
          <a:r>
            <a:rPr lang="es-ES" sz="2400" kern="1200" dirty="0" smtClean="0"/>
            <a:t> URSS </a:t>
          </a:r>
          <a:r>
            <a:rPr lang="es-ES" sz="2400" kern="1200" dirty="0" err="1" smtClean="0"/>
            <a:t>to</a:t>
          </a:r>
          <a:r>
            <a:rPr lang="es-ES" sz="2400" kern="1200" dirty="0" smtClean="0"/>
            <a:t> </a:t>
          </a:r>
          <a:r>
            <a:rPr lang="es-ES" sz="2400" kern="1200" dirty="0" err="1" smtClean="0"/>
            <a:t>deploy</a:t>
          </a:r>
          <a:r>
            <a:rPr lang="es-ES" sz="2400" kern="1200" dirty="0" smtClean="0"/>
            <a:t> </a:t>
          </a:r>
          <a:r>
            <a:rPr lang="es-ES" sz="2400" kern="1200" dirty="0" err="1" smtClean="0"/>
            <a:t>nucelar</a:t>
          </a:r>
          <a:r>
            <a:rPr lang="es-ES" sz="2400" kern="1200" dirty="0" smtClean="0"/>
            <a:t> </a:t>
          </a:r>
          <a:r>
            <a:rPr lang="es-ES" sz="2400" kern="1200" dirty="0" err="1" smtClean="0"/>
            <a:t>missiles</a:t>
          </a:r>
          <a:r>
            <a:rPr lang="es-ES" sz="2400" kern="1200" dirty="0" smtClean="0"/>
            <a:t> in </a:t>
          </a:r>
          <a:r>
            <a:rPr lang="es-ES" sz="2400" kern="1200" dirty="0" err="1" smtClean="0"/>
            <a:t>the</a:t>
          </a:r>
          <a:r>
            <a:rPr lang="es-ES" sz="2400" kern="1200" dirty="0" smtClean="0"/>
            <a:t> </a:t>
          </a:r>
          <a:r>
            <a:rPr lang="es-ES" sz="2400" kern="1200" dirty="0" err="1" smtClean="0"/>
            <a:t>island</a:t>
          </a:r>
          <a:endParaRPr lang="es-ES" sz="2400" kern="1200" dirty="0"/>
        </a:p>
        <a:p>
          <a:pPr marL="228600" lvl="1" indent="-228600" algn="l" defTabSz="1066800">
            <a:lnSpc>
              <a:spcPct val="90000"/>
            </a:lnSpc>
            <a:spcBef>
              <a:spcPct val="0"/>
            </a:spcBef>
            <a:spcAft>
              <a:spcPct val="15000"/>
            </a:spcAft>
            <a:buChar char="••"/>
          </a:pPr>
          <a:r>
            <a:rPr lang="es-ES" sz="2400" kern="1200" dirty="0" smtClean="0"/>
            <a:t>1963, US </a:t>
          </a:r>
          <a:r>
            <a:rPr lang="es-ES" sz="2400" kern="1200" dirty="0" err="1" smtClean="0"/>
            <a:t>spy</a:t>
          </a:r>
          <a:r>
            <a:rPr lang="es-ES" sz="2400" kern="1200" dirty="0" smtClean="0"/>
            <a:t> planes </a:t>
          </a:r>
          <a:r>
            <a:rPr lang="es-ES" sz="2400" kern="1200" dirty="0" err="1" smtClean="0"/>
            <a:t>discovered</a:t>
          </a:r>
          <a:r>
            <a:rPr lang="es-ES" sz="2400" kern="1200" dirty="0" smtClean="0"/>
            <a:t> </a:t>
          </a:r>
          <a:r>
            <a:rPr lang="es-ES" sz="2400" kern="1200" dirty="0" err="1" smtClean="0"/>
            <a:t>them</a:t>
          </a:r>
          <a:endParaRPr lang="es-ES" sz="2400" kern="1200" dirty="0"/>
        </a:p>
      </dsp:txBody>
      <dsp:txXfrm>
        <a:off x="1625600" y="0"/>
        <a:ext cx="4470400" cy="4064000"/>
      </dsp:txXfrm>
    </dsp:sp>
    <dsp:sp modelId="{60C3E5AF-45D0-40C7-AD00-AC65FF5BB671}">
      <dsp:nvSpPr>
        <dsp:cNvPr id="0" name=""/>
        <dsp:cNvSpPr/>
      </dsp:nvSpPr>
      <dsp:spPr>
        <a:xfrm>
          <a:off x="406400" y="406400"/>
          <a:ext cx="1219200" cy="3251200"/>
        </a:xfrm>
        <a:prstGeom prst="roundRect">
          <a:avLst>
            <a:gd name="adj" fmla="val 10000"/>
          </a:avLst>
        </a:prstGeom>
        <a:blipFill rotWithShape="1">
          <a:blip xmlns:r="http://schemas.openxmlformats.org/officeDocument/2006/relationships" r:embed="rId1">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1C52E-ED45-4B6F-BFDC-96C3BD570C5A}">
      <dsp:nvSpPr>
        <dsp:cNvPr id="0" name=""/>
        <dsp:cNvSpPr/>
      </dsp:nvSpPr>
      <dsp:spPr>
        <a:xfrm>
          <a:off x="0" y="0"/>
          <a:ext cx="6096000" cy="4064000"/>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lvl="0" algn="l" defTabSz="1422400">
            <a:lnSpc>
              <a:spcPct val="90000"/>
            </a:lnSpc>
            <a:spcBef>
              <a:spcPct val="0"/>
            </a:spcBef>
            <a:spcAft>
              <a:spcPct val="35000"/>
            </a:spcAft>
          </a:pPr>
          <a:r>
            <a:rPr lang="es-ES" sz="3200" kern="1200" dirty="0" smtClean="0"/>
            <a:t>Cuban </a:t>
          </a:r>
          <a:r>
            <a:rPr lang="es-ES" sz="3200" kern="1200" dirty="0" err="1" smtClean="0"/>
            <a:t>Missile</a:t>
          </a:r>
          <a:r>
            <a:rPr lang="es-ES" sz="3200" kern="1200" dirty="0" smtClean="0"/>
            <a:t> Crisis (1962)</a:t>
          </a:r>
        </a:p>
        <a:p>
          <a:pPr marL="228600" lvl="1" indent="-228600" algn="l" defTabSz="889000">
            <a:lnSpc>
              <a:spcPct val="90000"/>
            </a:lnSpc>
            <a:spcBef>
              <a:spcPct val="0"/>
            </a:spcBef>
            <a:spcAft>
              <a:spcPct val="15000"/>
            </a:spcAft>
            <a:buChar char="••"/>
          </a:pPr>
          <a:r>
            <a:rPr lang="es-ES" sz="2000" kern="1200" dirty="0" err="1" smtClean="0"/>
            <a:t>Kennedy’s</a:t>
          </a:r>
          <a:r>
            <a:rPr lang="es-ES" sz="2000" kern="1200" dirty="0" smtClean="0"/>
            <a:t> </a:t>
          </a:r>
          <a:r>
            <a:rPr lang="es-ES" sz="2000" kern="1200" dirty="0" err="1" smtClean="0"/>
            <a:t>reaction</a:t>
          </a:r>
          <a:r>
            <a:rPr lang="es-ES" sz="2000" kern="1200" dirty="0" smtClean="0"/>
            <a:t>: </a:t>
          </a:r>
          <a:r>
            <a:rPr lang="es-ES" sz="2000" kern="1200" dirty="0" err="1" smtClean="0"/>
            <a:t>blockade</a:t>
          </a:r>
          <a:r>
            <a:rPr lang="es-ES" sz="2000" kern="1200" dirty="0" smtClean="0"/>
            <a:t> of </a:t>
          </a:r>
          <a:r>
            <a:rPr lang="es-ES" sz="2000" kern="1200" dirty="0" err="1" smtClean="0"/>
            <a:t>the</a:t>
          </a:r>
          <a:r>
            <a:rPr lang="es-ES" sz="2000" kern="1200" dirty="0" smtClean="0"/>
            <a:t> </a:t>
          </a:r>
          <a:r>
            <a:rPr lang="es-ES" sz="2000" kern="1200" dirty="0" err="1" smtClean="0"/>
            <a:t>island</a:t>
          </a:r>
          <a:endParaRPr lang="es-ES" sz="2000" kern="1200" dirty="0"/>
        </a:p>
        <a:p>
          <a:pPr marL="228600" lvl="1" indent="-228600" algn="l" defTabSz="889000">
            <a:lnSpc>
              <a:spcPct val="90000"/>
            </a:lnSpc>
            <a:spcBef>
              <a:spcPct val="0"/>
            </a:spcBef>
            <a:spcAft>
              <a:spcPct val="15000"/>
            </a:spcAft>
            <a:buChar char="••"/>
          </a:pPr>
          <a:r>
            <a:rPr lang="es-ES" sz="2000" kern="1200" dirty="0" smtClean="0"/>
            <a:t>US </a:t>
          </a:r>
          <a:r>
            <a:rPr lang="es-ES" sz="2000" kern="1200" dirty="0" err="1" smtClean="0"/>
            <a:t>proclaimed</a:t>
          </a:r>
          <a:r>
            <a:rPr lang="es-ES" sz="2000" kern="1200" dirty="0" smtClean="0"/>
            <a:t> </a:t>
          </a:r>
          <a:r>
            <a:rPr lang="es-ES" sz="2000" kern="1200" dirty="0" err="1" smtClean="0"/>
            <a:t>that</a:t>
          </a:r>
          <a:r>
            <a:rPr lang="es-ES" sz="2000" kern="1200" dirty="0" smtClean="0"/>
            <a:t> </a:t>
          </a:r>
          <a:r>
            <a:rPr lang="es-ES" sz="2000" kern="1200" dirty="0" err="1" smtClean="0"/>
            <a:t>its</a:t>
          </a:r>
          <a:r>
            <a:rPr lang="es-ES" sz="2000" kern="1200" dirty="0" smtClean="0"/>
            <a:t> </a:t>
          </a:r>
          <a:r>
            <a:rPr lang="es-ES" sz="2000" kern="1200" dirty="0" err="1" smtClean="0"/>
            <a:t>navy</a:t>
          </a:r>
          <a:r>
            <a:rPr lang="es-ES" sz="2000" kern="1200" dirty="0" smtClean="0"/>
            <a:t> </a:t>
          </a:r>
          <a:r>
            <a:rPr lang="es-ES" sz="2000" kern="1200" dirty="0" err="1" smtClean="0"/>
            <a:t>will</a:t>
          </a:r>
          <a:r>
            <a:rPr lang="es-ES" sz="2000" kern="1200" dirty="0" smtClean="0"/>
            <a:t> </a:t>
          </a:r>
          <a:r>
            <a:rPr lang="es-ES" sz="2000" kern="1200" dirty="0" err="1" smtClean="0"/>
            <a:t>prevent</a:t>
          </a:r>
          <a:r>
            <a:rPr lang="es-ES" sz="2000" kern="1200" dirty="0" smtClean="0"/>
            <a:t> </a:t>
          </a:r>
          <a:r>
            <a:rPr lang="es-ES" sz="2000" kern="1200" dirty="0" err="1" smtClean="0"/>
            <a:t>any</a:t>
          </a:r>
          <a:r>
            <a:rPr lang="es-ES" sz="2000" kern="1200" dirty="0" smtClean="0"/>
            <a:t> Soviet </a:t>
          </a:r>
          <a:r>
            <a:rPr lang="es-ES" sz="2000" kern="1200" dirty="0" err="1" smtClean="0"/>
            <a:t>ship</a:t>
          </a:r>
          <a:r>
            <a:rPr lang="es-ES" sz="2000" kern="1200" dirty="0" smtClean="0"/>
            <a:t> </a:t>
          </a:r>
          <a:r>
            <a:rPr lang="es-ES" sz="2000" kern="1200" dirty="0" err="1" smtClean="0"/>
            <a:t>from</a:t>
          </a:r>
          <a:r>
            <a:rPr lang="es-ES" sz="2000" kern="1200" dirty="0" smtClean="0"/>
            <a:t> </a:t>
          </a:r>
          <a:r>
            <a:rPr lang="es-ES" sz="2000" kern="1200" dirty="0" err="1" smtClean="0"/>
            <a:t>getting</a:t>
          </a:r>
          <a:r>
            <a:rPr lang="es-ES" sz="2000" kern="1200" dirty="0" smtClean="0"/>
            <a:t> </a:t>
          </a:r>
          <a:r>
            <a:rPr lang="es-ES" sz="2000" kern="1200" dirty="0" err="1" smtClean="0"/>
            <a:t>to</a:t>
          </a:r>
          <a:r>
            <a:rPr lang="es-ES" sz="2000" kern="1200" dirty="0" smtClean="0"/>
            <a:t> Cuba</a:t>
          </a:r>
          <a:endParaRPr lang="es-ES" sz="2000" kern="1200" dirty="0"/>
        </a:p>
        <a:p>
          <a:pPr marL="228600" lvl="1" indent="-228600" algn="l" defTabSz="889000">
            <a:lnSpc>
              <a:spcPct val="90000"/>
            </a:lnSpc>
            <a:spcBef>
              <a:spcPct val="0"/>
            </a:spcBef>
            <a:spcAft>
              <a:spcPct val="15000"/>
            </a:spcAft>
            <a:buChar char="••"/>
          </a:pPr>
          <a:r>
            <a:rPr lang="es-ES" sz="2000" kern="1200" dirty="0" err="1" smtClean="0"/>
            <a:t>The</a:t>
          </a:r>
          <a:r>
            <a:rPr lang="es-ES" sz="2000" kern="1200" dirty="0" smtClean="0"/>
            <a:t> </a:t>
          </a:r>
          <a:r>
            <a:rPr lang="es-ES" sz="2000" kern="1200" dirty="0" err="1" smtClean="0"/>
            <a:t>moment</a:t>
          </a:r>
          <a:r>
            <a:rPr lang="es-ES" sz="2000" kern="1200" dirty="0" smtClean="0"/>
            <a:t> </a:t>
          </a:r>
          <a:r>
            <a:rPr lang="es-ES" sz="2000" kern="1200" dirty="0" err="1" smtClean="0"/>
            <a:t>the</a:t>
          </a:r>
          <a:r>
            <a:rPr lang="es-ES" sz="2000" kern="1200" dirty="0" smtClean="0"/>
            <a:t> </a:t>
          </a:r>
          <a:r>
            <a:rPr lang="es-ES" sz="2000" kern="1200" dirty="0" err="1" smtClean="0"/>
            <a:t>world</a:t>
          </a:r>
          <a:r>
            <a:rPr lang="es-ES" sz="2000" kern="1200" dirty="0" smtClean="0"/>
            <a:t> </a:t>
          </a:r>
          <a:r>
            <a:rPr lang="es-ES" sz="2000" kern="1200" dirty="0" err="1" smtClean="0"/>
            <a:t>was</a:t>
          </a:r>
          <a:r>
            <a:rPr lang="es-ES" sz="2000" kern="1200" dirty="0" smtClean="0"/>
            <a:t> </a:t>
          </a:r>
          <a:r>
            <a:rPr lang="es-ES" sz="2000" kern="1200" dirty="0" err="1" smtClean="0"/>
            <a:t>closest</a:t>
          </a:r>
          <a:r>
            <a:rPr lang="es-ES" sz="2000" kern="1200" dirty="0" smtClean="0"/>
            <a:t> </a:t>
          </a:r>
          <a:r>
            <a:rPr lang="es-ES" sz="2000" kern="1200" dirty="0" err="1" smtClean="0"/>
            <a:t>to</a:t>
          </a:r>
          <a:r>
            <a:rPr lang="es-ES" sz="2000" kern="1200" dirty="0" smtClean="0"/>
            <a:t> a nuclear </a:t>
          </a:r>
          <a:r>
            <a:rPr lang="es-ES" sz="2000" kern="1200" dirty="0" err="1" smtClean="0"/>
            <a:t>war</a:t>
          </a:r>
          <a:endParaRPr lang="es-ES" sz="2000" kern="1200" dirty="0"/>
        </a:p>
        <a:p>
          <a:pPr marL="228600" lvl="1" indent="-228600" algn="l" defTabSz="889000">
            <a:lnSpc>
              <a:spcPct val="90000"/>
            </a:lnSpc>
            <a:spcBef>
              <a:spcPct val="0"/>
            </a:spcBef>
            <a:spcAft>
              <a:spcPct val="15000"/>
            </a:spcAft>
            <a:buChar char="••"/>
          </a:pPr>
          <a:r>
            <a:rPr lang="es-ES" sz="2000" kern="1200" dirty="0" err="1" smtClean="0"/>
            <a:t>Finally</a:t>
          </a:r>
          <a:r>
            <a:rPr lang="es-ES" sz="2000" kern="1200" dirty="0" smtClean="0"/>
            <a:t>, </a:t>
          </a:r>
          <a:r>
            <a:rPr lang="es-ES" sz="2000" kern="1200" dirty="0" err="1" smtClean="0"/>
            <a:t>the</a:t>
          </a:r>
          <a:r>
            <a:rPr lang="es-ES" sz="2000" kern="1200" dirty="0" smtClean="0"/>
            <a:t> Soviets </a:t>
          </a:r>
          <a:r>
            <a:rPr lang="es-ES" sz="2000" kern="1200" dirty="0" err="1" smtClean="0"/>
            <a:t>withdraw</a:t>
          </a:r>
          <a:r>
            <a:rPr lang="es-ES" sz="2000" kern="1200" dirty="0" smtClean="0"/>
            <a:t> </a:t>
          </a:r>
          <a:r>
            <a:rPr lang="es-ES" sz="2000" kern="1200" dirty="0" err="1" smtClean="0"/>
            <a:t>the</a:t>
          </a:r>
          <a:r>
            <a:rPr lang="es-ES" sz="2000" kern="1200" dirty="0" smtClean="0"/>
            <a:t> </a:t>
          </a:r>
          <a:r>
            <a:rPr lang="es-ES" sz="2000" kern="1200" dirty="0" err="1" smtClean="0"/>
            <a:t>missiles</a:t>
          </a:r>
          <a:r>
            <a:rPr lang="es-ES" sz="2000" kern="1200" dirty="0" smtClean="0"/>
            <a:t> </a:t>
          </a:r>
          <a:r>
            <a:rPr lang="es-ES" sz="2000" kern="1200" dirty="0" err="1" smtClean="0"/>
            <a:t>from</a:t>
          </a:r>
          <a:r>
            <a:rPr lang="es-ES" sz="2000" kern="1200" dirty="0" smtClean="0"/>
            <a:t> Cuba and </a:t>
          </a:r>
          <a:r>
            <a:rPr lang="es-ES" sz="2000" kern="1200" dirty="0" err="1" smtClean="0"/>
            <a:t>the</a:t>
          </a:r>
          <a:r>
            <a:rPr lang="es-ES" sz="2000" kern="1200" dirty="0" smtClean="0"/>
            <a:t> USA </a:t>
          </a:r>
          <a:r>
            <a:rPr lang="es-ES" sz="2000" kern="1200" dirty="0" err="1" smtClean="0"/>
            <a:t>from</a:t>
          </a:r>
          <a:r>
            <a:rPr lang="es-ES" sz="2000" kern="1200" dirty="0" smtClean="0"/>
            <a:t> </a:t>
          </a:r>
          <a:r>
            <a:rPr lang="es-ES" sz="2000" kern="1200" dirty="0" err="1" smtClean="0"/>
            <a:t>Turkey</a:t>
          </a:r>
          <a:endParaRPr lang="es-ES" sz="2000" kern="1200" dirty="0"/>
        </a:p>
      </dsp:txBody>
      <dsp:txXfrm>
        <a:off x="1625600" y="0"/>
        <a:ext cx="4470400" cy="4064000"/>
      </dsp:txXfrm>
    </dsp:sp>
    <dsp:sp modelId="{60C3E5AF-45D0-40C7-AD00-AC65FF5BB671}">
      <dsp:nvSpPr>
        <dsp:cNvPr id="0" name=""/>
        <dsp:cNvSpPr/>
      </dsp:nvSpPr>
      <dsp:spPr>
        <a:xfrm>
          <a:off x="406400" y="406400"/>
          <a:ext cx="1219200" cy="3251200"/>
        </a:xfrm>
        <a:prstGeom prst="roundRect">
          <a:avLst>
            <a:gd name="adj" fmla="val 10000"/>
          </a:avLst>
        </a:prstGeom>
        <a:blipFill rotWithShape="1">
          <a:blip xmlns:r="http://schemas.openxmlformats.org/officeDocument/2006/relationships" r:embed="rId1" cstate="email">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1C52E-ED45-4B6F-BFDC-96C3BD570C5A}">
      <dsp:nvSpPr>
        <dsp:cNvPr id="0" name=""/>
        <dsp:cNvSpPr/>
      </dsp:nvSpPr>
      <dsp:spPr>
        <a:xfrm>
          <a:off x="0" y="0"/>
          <a:ext cx="6096000" cy="4064000"/>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lvl="0" algn="l" defTabSz="1422400">
            <a:lnSpc>
              <a:spcPct val="90000"/>
            </a:lnSpc>
            <a:spcBef>
              <a:spcPct val="0"/>
            </a:spcBef>
            <a:spcAft>
              <a:spcPct val="35000"/>
            </a:spcAft>
          </a:pPr>
          <a:r>
            <a:rPr lang="es-ES" sz="3200" kern="1200" dirty="0" err="1" smtClean="0"/>
            <a:t>The</a:t>
          </a:r>
          <a:r>
            <a:rPr lang="es-ES" sz="3200" kern="1200" dirty="0" smtClean="0"/>
            <a:t> </a:t>
          </a:r>
          <a:r>
            <a:rPr lang="es-ES" sz="3200" kern="1200" dirty="0" err="1" smtClean="0"/>
            <a:t>end</a:t>
          </a:r>
          <a:r>
            <a:rPr lang="es-ES" sz="3200" kern="1200" dirty="0" smtClean="0"/>
            <a:t> of </a:t>
          </a:r>
          <a:r>
            <a:rPr lang="es-ES" sz="3200" kern="1200" dirty="0" err="1" smtClean="0"/>
            <a:t>the</a:t>
          </a:r>
          <a:r>
            <a:rPr lang="es-ES" sz="3200" kern="1200" dirty="0" smtClean="0"/>
            <a:t> Sino-Soviet Alliance, 1962</a:t>
          </a:r>
        </a:p>
        <a:p>
          <a:pPr marL="228600" lvl="1" indent="-228600" algn="l" defTabSz="1066800">
            <a:lnSpc>
              <a:spcPct val="90000"/>
            </a:lnSpc>
            <a:spcBef>
              <a:spcPct val="0"/>
            </a:spcBef>
            <a:spcAft>
              <a:spcPct val="15000"/>
            </a:spcAft>
            <a:buChar char="••"/>
          </a:pPr>
          <a:r>
            <a:rPr lang="es-ES" sz="2400" kern="1200" dirty="0" err="1" smtClean="0"/>
            <a:t>Both</a:t>
          </a:r>
          <a:r>
            <a:rPr lang="es-ES" sz="2400" kern="1200" dirty="0" smtClean="0"/>
            <a:t> </a:t>
          </a:r>
          <a:r>
            <a:rPr lang="es-ES" sz="2400" kern="1200" dirty="0" err="1" smtClean="0"/>
            <a:t>communist</a:t>
          </a:r>
          <a:r>
            <a:rPr lang="es-ES" sz="2400" kern="1200" dirty="0" smtClean="0"/>
            <a:t> </a:t>
          </a:r>
          <a:r>
            <a:rPr lang="es-ES" sz="2400" kern="1200" dirty="0" err="1" smtClean="0"/>
            <a:t>powers</a:t>
          </a:r>
          <a:r>
            <a:rPr lang="es-ES" sz="2400" kern="1200" dirty="0" smtClean="0"/>
            <a:t> </a:t>
          </a:r>
          <a:r>
            <a:rPr lang="es-ES" sz="2400" kern="1200" dirty="0" err="1" smtClean="0"/>
            <a:t>broke</a:t>
          </a:r>
          <a:r>
            <a:rPr lang="es-ES" sz="2400" kern="1200" dirty="0" smtClean="0"/>
            <a:t> </a:t>
          </a:r>
          <a:r>
            <a:rPr lang="es-ES" sz="2400" kern="1200" dirty="0" err="1" smtClean="0"/>
            <a:t>relations</a:t>
          </a:r>
          <a:r>
            <a:rPr lang="es-ES" sz="2400" kern="1200" dirty="0" smtClean="0"/>
            <a:t> </a:t>
          </a:r>
          <a:endParaRPr lang="es-ES" sz="2400" kern="1200" dirty="0"/>
        </a:p>
        <a:p>
          <a:pPr marL="228600" lvl="1" indent="-228600" algn="l" defTabSz="1066800">
            <a:lnSpc>
              <a:spcPct val="90000"/>
            </a:lnSpc>
            <a:spcBef>
              <a:spcPct val="0"/>
            </a:spcBef>
            <a:spcAft>
              <a:spcPct val="15000"/>
            </a:spcAft>
            <a:buChar char="••"/>
          </a:pPr>
          <a:r>
            <a:rPr lang="es-ES" sz="2400" kern="1200" dirty="0" smtClean="0"/>
            <a:t>A </a:t>
          </a:r>
          <a:r>
            <a:rPr lang="es-ES" sz="2400" kern="1200" dirty="0" err="1" smtClean="0"/>
            <a:t>long</a:t>
          </a:r>
          <a:r>
            <a:rPr lang="es-ES" sz="2400" kern="1200" dirty="0" smtClean="0"/>
            <a:t> </a:t>
          </a:r>
          <a:r>
            <a:rPr lang="es-ES" sz="2400" kern="1200" dirty="0" err="1" smtClean="0"/>
            <a:t>enemity</a:t>
          </a:r>
          <a:r>
            <a:rPr lang="es-ES" sz="2400" kern="1200" dirty="0" smtClean="0"/>
            <a:t> </a:t>
          </a:r>
          <a:r>
            <a:rPr lang="es-ES" sz="2400" kern="1200" dirty="0" err="1" smtClean="0"/>
            <a:t>started</a:t>
          </a:r>
          <a:endParaRPr lang="es-ES" sz="2400" kern="1200" dirty="0"/>
        </a:p>
        <a:p>
          <a:pPr marL="228600" lvl="1" indent="-228600" algn="l" defTabSz="1066800">
            <a:lnSpc>
              <a:spcPct val="90000"/>
            </a:lnSpc>
            <a:spcBef>
              <a:spcPct val="0"/>
            </a:spcBef>
            <a:spcAft>
              <a:spcPct val="15000"/>
            </a:spcAft>
            <a:buChar char="••"/>
          </a:pPr>
          <a:r>
            <a:rPr lang="es-ES" sz="2400" kern="1200" dirty="0" err="1" smtClean="0"/>
            <a:t>Ideological</a:t>
          </a:r>
          <a:r>
            <a:rPr lang="es-ES" sz="2400" kern="1200" dirty="0" smtClean="0"/>
            <a:t> and </a:t>
          </a:r>
          <a:r>
            <a:rPr lang="es-ES" sz="2400" kern="1200" dirty="0" err="1" smtClean="0"/>
            <a:t>strategic</a:t>
          </a:r>
          <a:r>
            <a:rPr lang="es-ES" sz="2400" kern="1200" dirty="0" smtClean="0"/>
            <a:t> </a:t>
          </a:r>
          <a:r>
            <a:rPr lang="es-ES" sz="2400" kern="1200" dirty="0" err="1" smtClean="0"/>
            <a:t>differences</a:t>
          </a:r>
          <a:endParaRPr lang="es-ES" sz="2400" kern="1200" dirty="0"/>
        </a:p>
        <a:p>
          <a:pPr marL="228600" lvl="1" indent="-228600" algn="l" defTabSz="1066800">
            <a:lnSpc>
              <a:spcPct val="90000"/>
            </a:lnSpc>
            <a:spcBef>
              <a:spcPct val="0"/>
            </a:spcBef>
            <a:spcAft>
              <a:spcPct val="15000"/>
            </a:spcAft>
            <a:buChar char="••"/>
          </a:pPr>
          <a:r>
            <a:rPr lang="es-ES" sz="2400" kern="1200" dirty="0" smtClean="0"/>
            <a:t>Great </a:t>
          </a:r>
          <a:r>
            <a:rPr lang="es-ES" sz="2400" kern="1200" dirty="0" err="1" smtClean="0"/>
            <a:t>news</a:t>
          </a:r>
          <a:r>
            <a:rPr lang="es-ES" sz="2400" kern="1200" dirty="0" smtClean="0"/>
            <a:t> </a:t>
          </a:r>
          <a:r>
            <a:rPr lang="es-ES" sz="2400" kern="1200" dirty="0" err="1" smtClean="0"/>
            <a:t>for</a:t>
          </a:r>
          <a:r>
            <a:rPr lang="es-ES" sz="2400" kern="1200" dirty="0" smtClean="0"/>
            <a:t> </a:t>
          </a:r>
          <a:r>
            <a:rPr lang="es-ES" sz="2400" kern="1200" dirty="0" err="1" smtClean="0"/>
            <a:t>the</a:t>
          </a:r>
          <a:r>
            <a:rPr lang="es-ES" sz="2400" kern="1200" dirty="0" smtClean="0"/>
            <a:t> US and </a:t>
          </a:r>
          <a:r>
            <a:rPr lang="es-ES" sz="2400" kern="1200" dirty="0" err="1" smtClean="0"/>
            <a:t>the</a:t>
          </a:r>
          <a:r>
            <a:rPr lang="es-ES" sz="2400" kern="1200" dirty="0" smtClean="0"/>
            <a:t> western bloc</a:t>
          </a:r>
          <a:endParaRPr lang="es-ES" sz="2400" kern="1200" dirty="0"/>
        </a:p>
      </dsp:txBody>
      <dsp:txXfrm>
        <a:off x="1625600" y="0"/>
        <a:ext cx="4470400" cy="4064000"/>
      </dsp:txXfrm>
    </dsp:sp>
    <dsp:sp modelId="{60C3E5AF-45D0-40C7-AD00-AC65FF5BB671}">
      <dsp:nvSpPr>
        <dsp:cNvPr id="0" name=""/>
        <dsp:cNvSpPr/>
      </dsp:nvSpPr>
      <dsp:spPr>
        <a:xfrm>
          <a:off x="406400" y="406400"/>
          <a:ext cx="1219200" cy="3251200"/>
        </a:xfrm>
        <a:prstGeom prst="roundRect">
          <a:avLst>
            <a:gd name="adj" fmla="val 10000"/>
          </a:avLst>
        </a:prstGeom>
        <a:blipFill rotWithShape="1">
          <a:blip xmlns:r="http://schemas.openxmlformats.org/officeDocument/2006/relationships" r:embed="rId1" cstate="email">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1C52E-ED45-4B6F-BFDC-96C3BD570C5A}">
      <dsp:nvSpPr>
        <dsp:cNvPr id="0" name=""/>
        <dsp:cNvSpPr/>
      </dsp:nvSpPr>
      <dsp:spPr>
        <a:xfrm>
          <a:off x="0" y="0"/>
          <a:ext cx="6096000" cy="4064000"/>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lvl="0" algn="l" defTabSz="1422400">
            <a:lnSpc>
              <a:spcPct val="90000"/>
            </a:lnSpc>
            <a:spcBef>
              <a:spcPct val="0"/>
            </a:spcBef>
            <a:spcAft>
              <a:spcPct val="35000"/>
            </a:spcAft>
          </a:pPr>
          <a:r>
            <a:rPr lang="es-ES" sz="3200" kern="1200" dirty="0" err="1" smtClean="0"/>
            <a:t>The</a:t>
          </a:r>
          <a:r>
            <a:rPr lang="es-ES" sz="3200" kern="1200" dirty="0" smtClean="0"/>
            <a:t> Détente, 1962-1975</a:t>
          </a:r>
        </a:p>
        <a:p>
          <a:pPr marL="228600" lvl="1" indent="-228600" algn="l" defTabSz="1066800">
            <a:lnSpc>
              <a:spcPct val="90000"/>
            </a:lnSpc>
            <a:spcBef>
              <a:spcPct val="0"/>
            </a:spcBef>
            <a:spcAft>
              <a:spcPct val="15000"/>
            </a:spcAft>
            <a:buChar char="••"/>
          </a:pPr>
          <a:r>
            <a:rPr lang="es-ES" sz="2400" kern="1200" dirty="0" err="1" smtClean="0"/>
            <a:t>After</a:t>
          </a:r>
          <a:r>
            <a:rPr lang="es-ES" sz="2400" kern="1200" dirty="0" smtClean="0"/>
            <a:t> </a:t>
          </a:r>
          <a:r>
            <a:rPr lang="es-ES" sz="2400" kern="1200" dirty="0" err="1" smtClean="0"/>
            <a:t>being</a:t>
          </a:r>
          <a:r>
            <a:rPr lang="es-ES" sz="2400" kern="1200" dirty="0" smtClean="0"/>
            <a:t> </a:t>
          </a:r>
          <a:r>
            <a:rPr lang="es-ES" sz="2400" kern="1200" dirty="0" err="1" smtClean="0"/>
            <a:t>on</a:t>
          </a:r>
          <a:r>
            <a:rPr lang="es-ES" sz="2400" kern="1200" dirty="0" smtClean="0"/>
            <a:t> </a:t>
          </a:r>
          <a:r>
            <a:rPr lang="es-ES" sz="2400" kern="1200" dirty="0" err="1" smtClean="0"/>
            <a:t>the</a:t>
          </a:r>
          <a:r>
            <a:rPr lang="es-ES" sz="2400" kern="1200" dirty="0" smtClean="0"/>
            <a:t> </a:t>
          </a:r>
          <a:r>
            <a:rPr lang="es-ES" sz="2400" kern="1200" dirty="0" err="1" smtClean="0"/>
            <a:t>brink</a:t>
          </a:r>
          <a:r>
            <a:rPr lang="es-ES" sz="2400" kern="1200" dirty="0" smtClean="0"/>
            <a:t> of </a:t>
          </a:r>
          <a:r>
            <a:rPr lang="es-ES" sz="2400" kern="1200" dirty="0" err="1" smtClean="0"/>
            <a:t>starting</a:t>
          </a:r>
          <a:r>
            <a:rPr lang="es-ES" sz="2400" kern="1200" dirty="0" smtClean="0"/>
            <a:t> a </a:t>
          </a:r>
          <a:r>
            <a:rPr lang="es-ES" sz="2400" kern="1200" dirty="0" err="1" smtClean="0"/>
            <a:t>war</a:t>
          </a:r>
          <a:r>
            <a:rPr lang="es-ES" sz="2400" kern="1200" dirty="0" smtClean="0"/>
            <a:t> in Cuba, </a:t>
          </a:r>
          <a:r>
            <a:rPr lang="es-ES" sz="2400" kern="1200" dirty="0" err="1" smtClean="0"/>
            <a:t>both</a:t>
          </a:r>
          <a:r>
            <a:rPr lang="es-ES" sz="2400" kern="1200" dirty="0" smtClean="0"/>
            <a:t> </a:t>
          </a:r>
          <a:r>
            <a:rPr lang="es-ES" sz="2400" kern="1200" dirty="0" err="1" smtClean="0"/>
            <a:t>superpowers</a:t>
          </a:r>
          <a:r>
            <a:rPr lang="es-ES" sz="2400" kern="1200" dirty="0" smtClean="0"/>
            <a:t> </a:t>
          </a:r>
          <a:r>
            <a:rPr lang="es-ES" sz="2400" kern="1200" dirty="0" err="1" smtClean="0"/>
            <a:t>looked</a:t>
          </a:r>
          <a:r>
            <a:rPr lang="es-ES" sz="2400" kern="1200" dirty="0" smtClean="0"/>
            <a:t> </a:t>
          </a:r>
          <a:r>
            <a:rPr lang="es-ES" sz="2400" kern="1200" dirty="0" err="1" smtClean="0"/>
            <a:t>for</a:t>
          </a:r>
          <a:r>
            <a:rPr lang="es-ES" sz="2400" kern="1200" dirty="0" smtClean="0"/>
            <a:t> a détente</a:t>
          </a:r>
          <a:endParaRPr lang="es-ES" sz="2400" kern="1200" dirty="0"/>
        </a:p>
        <a:p>
          <a:pPr marL="228600" lvl="1" indent="-228600" algn="l" defTabSz="1066800">
            <a:lnSpc>
              <a:spcPct val="90000"/>
            </a:lnSpc>
            <a:spcBef>
              <a:spcPct val="0"/>
            </a:spcBef>
            <a:spcAft>
              <a:spcPct val="15000"/>
            </a:spcAft>
            <a:buChar char="••"/>
          </a:pPr>
          <a:r>
            <a:rPr lang="es-ES" sz="2400" kern="1200" dirty="0" smtClean="0"/>
            <a:t>Nuclear Non </a:t>
          </a:r>
          <a:r>
            <a:rPr lang="es-ES" sz="2400" kern="1200" dirty="0" err="1" smtClean="0"/>
            <a:t>Proliferation</a:t>
          </a:r>
          <a:r>
            <a:rPr lang="es-ES" sz="2400" kern="1200" dirty="0" smtClean="0"/>
            <a:t> </a:t>
          </a:r>
          <a:r>
            <a:rPr lang="es-ES" sz="2400" kern="1200" dirty="0" err="1" smtClean="0"/>
            <a:t>Treaty</a:t>
          </a:r>
          <a:r>
            <a:rPr lang="es-ES" sz="2400" kern="1200" dirty="0" smtClean="0"/>
            <a:t>, 1968</a:t>
          </a:r>
          <a:endParaRPr lang="es-ES" sz="2400" kern="1200" dirty="0"/>
        </a:p>
        <a:p>
          <a:pPr marL="228600" lvl="1" indent="-228600" algn="l" defTabSz="1066800">
            <a:lnSpc>
              <a:spcPct val="90000"/>
            </a:lnSpc>
            <a:spcBef>
              <a:spcPct val="0"/>
            </a:spcBef>
            <a:spcAft>
              <a:spcPct val="15000"/>
            </a:spcAft>
            <a:buChar char="••"/>
          </a:pPr>
          <a:r>
            <a:rPr lang="es-ES" sz="2400" kern="1200" dirty="0" smtClean="0"/>
            <a:t>SALT I (</a:t>
          </a:r>
          <a:r>
            <a:rPr lang="es-ES" sz="2400" kern="1200" dirty="0" err="1" smtClean="0"/>
            <a:t>Strategic</a:t>
          </a:r>
          <a:r>
            <a:rPr lang="es-ES" sz="2400" kern="1200" dirty="0" smtClean="0"/>
            <a:t> </a:t>
          </a:r>
          <a:r>
            <a:rPr lang="es-ES" sz="2400" kern="1200" dirty="0" err="1" smtClean="0"/>
            <a:t>Arms</a:t>
          </a:r>
          <a:r>
            <a:rPr lang="es-ES" sz="2400" kern="1200" dirty="0" smtClean="0"/>
            <a:t> </a:t>
          </a:r>
          <a:r>
            <a:rPr lang="es-ES" sz="2400" kern="1200" dirty="0" err="1" smtClean="0"/>
            <a:t>Limitation</a:t>
          </a:r>
          <a:r>
            <a:rPr lang="es-ES" sz="2400" kern="1200" dirty="0" smtClean="0"/>
            <a:t> </a:t>
          </a:r>
          <a:r>
            <a:rPr lang="es-ES" sz="2400" kern="1200" dirty="0" err="1" smtClean="0"/>
            <a:t>Agreement</a:t>
          </a:r>
          <a:r>
            <a:rPr lang="es-ES" sz="2400" kern="1200" dirty="0" smtClean="0"/>
            <a:t>), 1972</a:t>
          </a:r>
          <a:endParaRPr lang="es-ES" sz="2400" kern="1200" dirty="0"/>
        </a:p>
      </dsp:txBody>
      <dsp:txXfrm>
        <a:off x="1625600" y="0"/>
        <a:ext cx="4470400" cy="4064000"/>
      </dsp:txXfrm>
    </dsp:sp>
    <dsp:sp modelId="{60C3E5AF-45D0-40C7-AD00-AC65FF5BB671}">
      <dsp:nvSpPr>
        <dsp:cNvPr id="0" name=""/>
        <dsp:cNvSpPr/>
      </dsp:nvSpPr>
      <dsp:spPr>
        <a:xfrm>
          <a:off x="406400" y="406400"/>
          <a:ext cx="1219200" cy="3251200"/>
        </a:xfrm>
        <a:prstGeom prst="roundRect">
          <a:avLst>
            <a:gd name="adj" fmla="val 10000"/>
          </a:avLst>
        </a:prstGeom>
        <a:blipFill rotWithShape="1">
          <a:blip xmlns:r="http://schemas.openxmlformats.org/officeDocument/2006/relationships" r:embed="rId1">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1C52E-ED45-4B6F-BFDC-96C3BD570C5A}">
      <dsp:nvSpPr>
        <dsp:cNvPr id="0" name=""/>
        <dsp:cNvSpPr/>
      </dsp:nvSpPr>
      <dsp:spPr>
        <a:xfrm>
          <a:off x="0" y="0"/>
          <a:ext cx="6096000" cy="4064000"/>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lvl="0" algn="l" defTabSz="1422400">
            <a:lnSpc>
              <a:spcPct val="90000"/>
            </a:lnSpc>
            <a:spcBef>
              <a:spcPct val="0"/>
            </a:spcBef>
            <a:spcAft>
              <a:spcPct val="35000"/>
            </a:spcAft>
          </a:pPr>
          <a:r>
            <a:rPr lang="es-ES" sz="3200" kern="1200" dirty="0" err="1" smtClean="0"/>
            <a:t>The</a:t>
          </a:r>
          <a:r>
            <a:rPr lang="es-ES" sz="3200" kern="1200" dirty="0" smtClean="0"/>
            <a:t> Détente, 1962-1975</a:t>
          </a:r>
        </a:p>
        <a:p>
          <a:pPr marL="228600" lvl="1" indent="-228600" algn="l" defTabSz="1066800">
            <a:lnSpc>
              <a:spcPct val="90000"/>
            </a:lnSpc>
            <a:spcBef>
              <a:spcPct val="0"/>
            </a:spcBef>
            <a:spcAft>
              <a:spcPct val="15000"/>
            </a:spcAft>
            <a:buChar char="••"/>
          </a:pPr>
          <a:r>
            <a:rPr lang="es-ES" sz="2400" kern="1200" dirty="0" err="1" smtClean="0"/>
            <a:t>However</a:t>
          </a:r>
          <a:r>
            <a:rPr lang="es-ES" sz="2400" kern="1200" dirty="0" smtClean="0"/>
            <a:t>, local </a:t>
          </a:r>
          <a:r>
            <a:rPr lang="es-ES" sz="2400" kern="1200" dirty="0" err="1" smtClean="0"/>
            <a:t>wars</a:t>
          </a:r>
          <a:r>
            <a:rPr lang="es-ES" sz="2400" kern="1200" dirty="0" smtClean="0"/>
            <a:t> </a:t>
          </a:r>
          <a:r>
            <a:rPr lang="es-ES" sz="2400" kern="1200" dirty="0" err="1" smtClean="0"/>
            <a:t>continued</a:t>
          </a:r>
          <a:r>
            <a:rPr lang="es-ES" sz="2400" kern="1200" dirty="0" smtClean="0"/>
            <a:t> in </a:t>
          </a:r>
          <a:r>
            <a:rPr lang="es-ES" sz="2400" kern="1200" dirty="0" err="1" smtClean="0"/>
            <a:t>which</a:t>
          </a:r>
          <a:r>
            <a:rPr lang="es-ES" sz="2400" kern="1200" dirty="0" smtClean="0"/>
            <a:t> </a:t>
          </a:r>
          <a:r>
            <a:rPr lang="es-ES" sz="2400" kern="1200" dirty="0" err="1" smtClean="0"/>
            <a:t>the</a:t>
          </a:r>
          <a:r>
            <a:rPr lang="es-ES" sz="2400" kern="1200" dirty="0" smtClean="0"/>
            <a:t> USA and </a:t>
          </a:r>
          <a:r>
            <a:rPr lang="es-ES" sz="2400" kern="1200" dirty="0" err="1" smtClean="0"/>
            <a:t>the</a:t>
          </a:r>
          <a:r>
            <a:rPr lang="es-ES" sz="2400" kern="1200" dirty="0" smtClean="0"/>
            <a:t> USSR </a:t>
          </a:r>
          <a:r>
            <a:rPr lang="es-ES" sz="2400" kern="1200" dirty="0" err="1" smtClean="0"/>
            <a:t>intervened</a:t>
          </a:r>
          <a:endParaRPr lang="es-ES" sz="2400" kern="1200" dirty="0"/>
        </a:p>
        <a:p>
          <a:pPr marL="228600" lvl="1" indent="-228600" algn="l" defTabSz="1066800">
            <a:lnSpc>
              <a:spcPct val="90000"/>
            </a:lnSpc>
            <a:spcBef>
              <a:spcPct val="0"/>
            </a:spcBef>
            <a:spcAft>
              <a:spcPct val="15000"/>
            </a:spcAft>
            <a:buChar char="••"/>
          </a:pPr>
          <a:r>
            <a:rPr lang="es-ES" sz="2400" kern="1200" dirty="0" err="1" smtClean="0"/>
            <a:t>Middle</a:t>
          </a:r>
          <a:r>
            <a:rPr lang="es-ES" sz="2400" kern="1200" dirty="0" smtClean="0"/>
            <a:t> East </a:t>
          </a:r>
          <a:r>
            <a:rPr lang="es-ES" sz="2400" kern="1200" dirty="0" err="1" smtClean="0"/>
            <a:t>conflict</a:t>
          </a:r>
          <a:r>
            <a:rPr lang="es-ES" sz="2400" kern="1200" dirty="0" smtClean="0"/>
            <a:t> (Israel </a:t>
          </a:r>
          <a:r>
            <a:rPr lang="es-ES" sz="2400" kern="1200" dirty="0" err="1" smtClean="0"/>
            <a:t>with</a:t>
          </a:r>
          <a:r>
            <a:rPr lang="es-ES" sz="2400" kern="1200" dirty="0" smtClean="0"/>
            <a:t> USA </a:t>
          </a:r>
          <a:r>
            <a:rPr lang="es-ES" sz="2400" kern="1200" dirty="0" err="1" smtClean="0"/>
            <a:t>support</a:t>
          </a:r>
          <a:r>
            <a:rPr lang="es-ES" sz="2400" kern="1200" dirty="0" smtClean="0"/>
            <a:t>, </a:t>
          </a:r>
          <a:r>
            <a:rPr lang="es-ES" sz="2400" kern="1200" dirty="0" err="1" smtClean="0"/>
            <a:t>Arab</a:t>
          </a:r>
          <a:r>
            <a:rPr lang="es-ES" sz="2400" kern="1200" dirty="0" smtClean="0"/>
            <a:t> </a:t>
          </a:r>
          <a:r>
            <a:rPr lang="es-ES" sz="2400" kern="1200" dirty="0" err="1" smtClean="0"/>
            <a:t>countries</a:t>
          </a:r>
          <a:r>
            <a:rPr lang="es-ES" sz="2400" kern="1200" dirty="0" smtClean="0"/>
            <a:t> </a:t>
          </a:r>
          <a:r>
            <a:rPr lang="es-ES" sz="2400" kern="1200" dirty="0" err="1" smtClean="0"/>
            <a:t>with</a:t>
          </a:r>
          <a:r>
            <a:rPr lang="es-ES" sz="2400" kern="1200" dirty="0" smtClean="0"/>
            <a:t> </a:t>
          </a:r>
          <a:r>
            <a:rPr lang="es-ES" sz="2400" kern="1200" dirty="0" err="1" smtClean="0"/>
            <a:t>USSR’s</a:t>
          </a:r>
          <a:r>
            <a:rPr lang="es-ES" sz="2400" kern="1200" dirty="0" smtClean="0"/>
            <a:t>)</a:t>
          </a:r>
          <a:endParaRPr lang="es-ES" sz="2400" kern="1200" dirty="0"/>
        </a:p>
        <a:p>
          <a:pPr marL="228600" lvl="1" indent="-228600" algn="l" defTabSz="1066800">
            <a:lnSpc>
              <a:spcPct val="90000"/>
            </a:lnSpc>
            <a:spcBef>
              <a:spcPct val="0"/>
            </a:spcBef>
            <a:spcAft>
              <a:spcPct val="15000"/>
            </a:spcAft>
            <a:buChar char="••"/>
          </a:pPr>
          <a:r>
            <a:rPr lang="es-ES" sz="2400" kern="1200" dirty="0" smtClean="0"/>
            <a:t>Vietnam </a:t>
          </a:r>
          <a:r>
            <a:rPr lang="es-ES" sz="2400" kern="1200" dirty="0" err="1" smtClean="0"/>
            <a:t>war</a:t>
          </a:r>
          <a:r>
            <a:rPr lang="es-ES" sz="2400" kern="1200" dirty="0" smtClean="0"/>
            <a:t> (</a:t>
          </a:r>
          <a:r>
            <a:rPr lang="es-ES" sz="2400" kern="1200" dirty="0" err="1" smtClean="0"/>
            <a:t>Military</a:t>
          </a:r>
          <a:r>
            <a:rPr lang="es-ES" sz="2400" kern="1200" dirty="0" smtClean="0"/>
            <a:t> </a:t>
          </a:r>
          <a:r>
            <a:rPr lang="es-ES" sz="2400" kern="1200" dirty="0" err="1" smtClean="0"/>
            <a:t>intervention</a:t>
          </a:r>
          <a:r>
            <a:rPr lang="es-ES" sz="2400" kern="1200" dirty="0" smtClean="0"/>
            <a:t> of </a:t>
          </a:r>
          <a:r>
            <a:rPr lang="es-ES" sz="2400" kern="1200" dirty="0" err="1" smtClean="0"/>
            <a:t>the</a:t>
          </a:r>
          <a:r>
            <a:rPr lang="es-ES" sz="2400" kern="1200" dirty="0" smtClean="0"/>
            <a:t> USA)</a:t>
          </a:r>
          <a:endParaRPr lang="es-ES" sz="2400" kern="1200" dirty="0"/>
        </a:p>
      </dsp:txBody>
      <dsp:txXfrm>
        <a:off x="1625600" y="0"/>
        <a:ext cx="4470400" cy="4064000"/>
      </dsp:txXfrm>
    </dsp:sp>
    <dsp:sp modelId="{60C3E5AF-45D0-40C7-AD00-AC65FF5BB671}">
      <dsp:nvSpPr>
        <dsp:cNvPr id="0" name=""/>
        <dsp:cNvSpPr/>
      </dsp:nvSpPr>
      <dsp:spPr>
        <a:xfrm>
          <a:off x="406400" y="406400"/>
          <a:ext cx="1219200" cy="3251200"/>
        </a:xfrm>
        <a:prstGeom prst="roundRect">
          <a:avLst>
            <a:gd name="adj" fmla="val 10000"/>
          </a:avLst>
        </a:prstGeom>
        <a:blipFill rotWithShape="1">
          <a:blip xmlns:r="http://schemas.openxmlformats.org/officeDocument/2006/relationships" r:embed="rId1">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1C52E-ED45-4B6F-BFDC-96C3BD570C5A}">
      <dsp:nvSpPr>
        <dsp:cNvPr id="0" name=""/>
        <dsp:cNvSpPr/>
      </dsp:nvSpPr>
      <dsp:spPr>
        <a:xfrm>
          <a:off x="0" y="0"/>
          <a:ext cx="6096000" cy="4064000"/>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t" anchorCtr="0">
          <a:noAutofit/>
        </a:bodyPr>
        <a:lstStyle/>
        <a:p>
          <a:pPr lvl="0" algn="l" defTabSz="1422400">
            <a:lnSpc>
              <a:spcPct val="90000"/>
            </a:lnSpc>
            <a:spcBef>
              <a:spcPct val="0"/>
            </a:spcBef>
            <a:spcAft>
              <a:spcPct val="35000"/>
            </a:spcAft>
          </a:pPr>
          <a:r>
            <a:rPr lang="es-ES" sz="3200" kern="1200" dirty="0" smtClean="0"/>
            <a:t>Vietnam </a:t>
          </a:r>
          <a:r>
            <a:rPr lang="es-ES" sz="3200" kern="1200" dirty="0" err="1" smtClean="0"/>
            <a:t>war</a:t>
          </a:r>
          <a:r>
            <a:rPr lang="es-ES" sz="3200" kern="1200" dirty="0" smtClean="0"/>
            <a:t> (1959-1975) </a:t>
          </a:r>
        </a:p>
        <a:p>
          <a:pPr marL="228600" lvl="1" indent="-228600" algn="l" defTabSz="977900">
            <a:lnSpc>
              <a:spcPct val="90000"/>
            </a:lnSpc>
            <a:spcBef>
              <a:spcPct val="0"/>
            </a:spcBef>
            <a:spcAft>
              <a:spcPct val="15000"/>
            </a:spcAft>
            <a:buChar char="••"/>
          </a:pPr>
          <a:r>
            <a:rPr lang="es-ES" sz="2200" kern="1200" dirty="0" smtClean="0"/>
            <a:t>Vietnam </a:t>
          </a:r>
          <a:r>
            <a:rPr lang="es-ES" sz="2200" kern="1200" dirty="0" err="1" smtClean="0"/>
            <a:t>got</a:t>
          </a:r>
          <a:r>
            <a:rPr lang="es-ES" sz="2200" kern="1200" dirty="0" smtClean="0"/>
            <a:t> </a:t>
          </a:r>
          <a:r>
            <a:rPr lang="es-ES" sz="2200" kern="1200" dirty="0" err="1" smtClean="0"/>
            <a:t>divided</a:t>
          </a:r>
          <a:r>
            <a:rPr lang="es-ES" sz="2200" kern="1200" dirty="0" smtClean="0"/>
            <a:t> </a:t>
          </a:r>
          <a:r>
            <a:rPr lang="es-ES" sz="2200" kern="1200" dirty="0" err="1" smtClean="0"/>
            <a:t>after</a:t>
          </a:r>
          <a:r>
            <a:rPr lang="es-ES" sz="2200" kern="1200" dirty="0" smtClean="0"/>
            <a:t> WWII</a:t>
          </a:r>
          <a:endParaRPr lang="es-ES" sz="2200" kern="1200" dirty="0"/>
        </a:p>
        <a:p>
          <a:pPr marL="228600" lvl="1" indent="-228600" algn="l" defTabSz="977900">
            <a:lnSpc>
              <a:spcPct val="90000"/>
            </a:lnSpc>
            <a:spcBef>
              <a:spcPct val="0"/>
            </a:spcBef>
            <a:spcAft>
              <a:spcPct val="15000"/>
            </a:spcAft>
            <a:buChar char="••"/>
          </a:pPr>
          <a:r>
            <a:rPr lang="es-ES" sz="2200" kern="1200" dirty="0" smtClean="0"/>
            <a:t>North </a:t>
          </a:r>
          <a:r>
            <a:rPr lang="es-ES" sz="2200" kern="1200" dirty="0" err="1" smtClean="0"/>
            <a:t>communist</a:t>
          </a:r>
          <a:r>
            <a:rPr lang="es-ES" sz="2200" kern="1200" dirty="0" smtClean="0"/>
            <a:t>, South pro-western </a:t>
          </a:r>
          <a:r>
            <a:rPr lang="es-ES" sz="2200" kern="1200" dirty="0" err="1" smtClean="0"/>
            <a:t>dictatorship</a:t>
          </a:r>
          <a:endParaRPr lang="es-ES" sz="2200" kern="1200" dirty="0"/>
        </a:p>
        <a:p>
          <a:pPr marL="228600" lvl="1" indent="-228600" algn="l" defTabSz="977900">
            <a:lnSpc>
              <a:spcPct val="90000"/>
            </a:lnSpc>
            <a:spcBef>
              <a:spcPct val="0"/>
            </a:spcBef>
            <a:spcAft>
              <a:spcPct val="15000"/>
            </a:spcAft>
            <a:buChar char="••"/>
          </a:pPr>
          <a:r>
            <a:rPr lang="es-ES" sz="2200" kern="1200" dirty="0" err="1" smtClean="0"/>
            <a:t>Conflicts</a:t>
          </a:r>
          <a:r>
            <a:rPr lang="es-ES" sz="2200" kern="1200" dirty="0" smtClean="0"/>
            <a:t> </a:t>
          </a:r>
          <a:r>
            <a:rPr lang="es-ES" sz="2200" kern="1200" dirty="0" err="1" smtClean="0"/>
            <a:t>grew</a:t>
          </a:r>
          <a:r>
            <a:rPr lang="es-ES" sz="2200" kern="1200" dirty="0" smtClean="0"/>
            <a:t> and </a:t>
          </a:r>
          <a:r>
            <a:rPr lang="es-ES" sz="2200" kern="1200" dirty="0" err="1" smtClean="0"/>
            <a:t>the</a:t>
          </a:r>
          <a:r>
            <a:rPr lang="es-ES" sz="2200" kern="1200" dirty="0" smtClean="0"/>
            <a:t> USA </a:t>
          </a:r>
          <a:r>
            <a:rPr lang="es-ES" sz="2200" kern="1200" dirty="0" err="1" smtClean="0"/>
            <a:t>half</a:t>
          </a:r>
          <a:r>
            <a:rPr lang="es-ES" sz="2200" kern="1200" dirty="0" smtClean="0"/>
            <a:t> </a:t>
          </a:r>
          <a:r>
            <a:rPr lang="es-ES" sz="2200" kern="1200" dirty="0" err="1" smtClean="0"/>
            <a:t>million</a:t>
          </a:r>
          <a:r>
            <a:rPr lang="es-ES" sz="2200" kern="1200" dirty="0" smtClean="0"/>
            <a:t> </a:t>
          </a:r>
          <a:r>
            <a:rPr lang="es-ES" sz="2200" kern="1200" dirty="0" err="1" smtClean="0"/>
            <a:t>soldiers</a:t>
          </a:r>
          <a:r>
            <a:rPr lang="es-ES" sz="2200" kern="1200" dirty="0" smtClean="0"/>
            <a:t> </a:t>
          </a:r>
          <a:r>
            <a:rPr lang="es-ES" sz="2200" kern="1200" dirty="0" err="1" smtClean="0"/>
            <a:t>to</a:t>
          </a:r>
          <a:r>
            <a:rPr lang="es-ES" sz="2200" kern="1200" dirty="0" smtClean="0"/>
            <a:t> </a:t>
          </a:r>
          <a:r>
            <a:rPr lang="es-ES" sz="2200" kern="1200" dirty="0" err="1" smtClean="0"/>
            <a:t>fight</a:t>
          </a:r>
          <a:r>
            <a:rPr lang="es-ES" sz="2200" kern="1200" dirty="0" smtClean="0"/>
            <a:t> N. Vietnam and </a:t>
          </a:r>
          <a:r>
            <a:rPr lang="es-ES" sz="2200" kern="1200" dirty="0" err="1" smtClean="0"/>
            <a:t>the</a:t>
          </a:r>
          <a:r>
            <a:rPr lang="es-ES" sz="2200" kern="1200" dirty="0" smtClean="0"/>
            <a:t> </a:t>
          </a:r>
          <a:r>
            <a:rPr lang="es-ES" sz="2200" kern="1200" dirty="0" err="1" smtClean="0"/>
            <a:t>communist</a:t>
          </a:r>
          <a:r>
            <a:rPr lang="es-ES" sz="2200" kern="1200" dirty="0" smtClean="0"/>
            <a:t> guerrilla («</a:t>
          </a:r>
          <a:r>
            <a:rPr lang="es-ES" sz="2200" kern="1200" dirty="0" err="1" smtClean="0"/>
            <a:t>Vietcong</a:t>
          </a:r>
          <a:r>
            <a:rPr lang="es-ES" sz="2200" kern="1200" dirty="0" smtClean="0"/>
            <a:t>»)</a:t>
          </a:r>
          <a:endParaRPr lang="es-ES" sz="2200" kern="1200" dirty="0"/>
        </a:p>
        <a:p>
          <a:pPr marL="228600" lvl="1" indent="-228600" algn="l" defTabSz="977900">
            <a:lnSpc>
              <a:spcPct val="90000"/>
            </a:lnSpc>
            <a:spcBef>
              <a:spcPct val="0"/>
            </a:spcBef>
            <a:spcAft>
              <a:spcPct val="15000"/>
            </a:spcAft>
            <a:buChar char="••"/>
          </a:pPr>
          <a:r>
            <a:rPr lang="es-ES" sz="2200" kern="1200" dirty="0" smtClean="0"/>
            <a:t>USA </a:t>
          </a:r>
          <a:r>
            <a:rPr lang="es-ES" sz="2200" kern="1200" dirty="0" err="1" smtClean="0"/>
            <a:t>humiliated</a:t>
          </a:r>
          <a:endParaRPr lang="es-ES" sz="2200" kern="1200" dirty="0"/>
        </a:p>
        <a:p>
          <a:pPr marL="228600" lvl="1" indent="-228600" algn="l" defTabSz="977900">
            <a:lnSpc>
              <a:spcPct val="90000"/>
            </a:lnSpc>
            <a:spcBef>
              <a:spcPct val="0"/>
            </a:spcBef>
            <a:spcAft>
              <a:spcPct val="15000"/>
            </a:spcAft>
            <a:buChar char="••"/>
          </a:pPr>
          <a:r>
            <a:rPr lang="es-ES" sz="2200" kern="1200" dirty="0" smtClean="0"/>
            <a:t>1975, Vietnam </a:t>
          </a:r>
          <a:r>
            <a:rPr lang="es-ES" sz="2200" kern="1200" dirty="0" err="1" smtClean="0"/>
            <a:t>got</a:t>
          </a:r>
          <a:r>
            <a:rPr lang="es-ES" sz="2200" kern="1200" dirty="0" smtClean="0"/>
            <a:t> </a:t>
          </a:r>
          <a:r>
            <a:rPr lang="es-ES" sz="2200" kern="1200" dirty="0" err="1" smtClean="0"/>
            <a:t>reunified</a:t>
          </a:r>
          <a:r>
            <a:rPr lang="es-ES" sz="2200" kern="1200" dirty="0" smtClean="0"/>
            <a:t> </a:t>
          </a:r>
          <a:r>
            <a:rPr lang="es-ES" sz="2200" kern="1200" dirty="0" err="1" smtClean="0"/>
            <a:t>under</a:t>
          </a:r>
          <a:r>
            <a:rPr lang="es-ES" sz="2200" kern="1200" dirty="0" smtClean="0"/>
            <a:t> a </a:t>
          </a:r>
          <a:r>
            <a:rPr lang="es-ES" sz="2200" kern="1200" dirty="0" err="1" smtClean="0"/>
            <a:t>communist</a:t>
          </a:r>
          <a:r>
            <a:rPr lang="es-ES" sz="2200" kern="1200" dirty="0" smtClean="0"/>
            <a:t> </a:t>
          </a:r>
          <a:r>
            <a:rPr lang="es-ES" sz="2200" kern="1200" dirty="0" err="1" smtClean="0"/>
            <a:t>goviernment</a:t>
          </a:r>
          <a:endParaRPr lang="es-ES" sz="2200" kern="1200" dirty="0"/>
        </a:p>
      </dsp:txBody>
      <dsp:txXfrm>
        <a:off x="1625600" y="0"/>
        <a:ext cx="4470400" cy="4064000"/>
      </dsp:txXfrm>
    </dsp:sp>
    <dsp:sp modelId="{60C3E5AF-45D0-40C7-AD00-AC65FF5BB671}">
      <dsp:nvSpPr>
        <dsp:cNvPr id="0" name=""/>
        <dsp:cNvSpPr/>
      </dsp:nvSpPr>
      <dsp:spPr>
        <a:xfrm>
          <a:off x="406400" y="406400"/>
          <a:ext cx="1219200" cy="3251200"/>
        </a:xfrm>
        <a:prstGeom prst="roundRect">
          <a:avLst>
            <a:gd name="adj" fmla="val 10000"/>
          </a:avLst>
        </a:prstGeom>
        <a:blipFill rotWithShape="1">
          <a:blip xmlns:r="http://schemas.openxmlformats.org/officeDocument/2006/relationships" r:embed="rId1">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1C52E-ED45-4B6F-BFDC-96C3BD570C5A}">
      <dsp:nvSpPr>
        <dsp:cNvPr id="0" name=""/>
        <dsp:cNvSpPr/>
      </dsp:nvSpPr>
      <dsp:spPr>
        <a:xfrm>
          <a:off x="0" y="0"/>
          <a:ext cx="6096000" cy="4064000"/>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lvl="0" algn="l" defTabSz="1422400">
            <a:lnSpc>
              <a:spcPct val="90000"/>
            </a:lnSpc>
            <a:spcBef>
              <a:spcPct val="0"/>
            </a:spcBef>
            <a:spcAft>
              <a:spcPct val="35000"/>
            </a:spcAft>
          </a:pPr>
          <a:r>
            <a:rPr lang="es-ES" sz="3200" kern="1200" dirty="0" err="1" smtClean="0"/>
            <a:t>The</a:t>
          </a:r>
          <a:r>
            <a:rPr lang="es-ES" sz="3200" kern="1200" dirty="0" smtClean="0"/>
            <a:t> new </a:t>
          </a:r>
          <a:r>
            <a:rPr lang="es-ES" sz="3200" kern="1200" dirty="0" err="1" smtClean="0"/>
            <a:t>Cold</a:t>
          </a:r>
          <a:r>
            <a:rPr lang="es-ES" sz="3200" kern="1200" dirty="0" smtClean="0"/>
            <a:t> </a:t>
          </a:r>
          <a:r>
            <a:rPr lang="es-ES" sz="3200" kern="1200" dirty="0" err="1" smtClean="0"/>
            <a:t>War</a:t>
          </a:r>
          <a:r>
            <a:rPr lang="es-ES" sz="3200" kern="1200" dirty="0" smtClean="0"/>
            <a:t> (1975-1985)</a:t>
          </a:r>
        </a:p>
        <a:p>
          <a:pPr marL="228600" lvl="1" indent="-228600" algn="l" defTabSz="889000">
            <a:lnSpc>
              <a:spcPct val="90000"/>
            </a:lnSpc>
            <a:spcBef>
              <a:spcPct val="0"/>
            </a:spcBef>
            <a:spcAft>
              <a:spcPct val="15000"/>
            </a:spcAft>
            <a:buChar char="••"/>
          </a:pPr>
          <a:r>
            <a:rPr lang="es-ES" sz="2000" kern="1200" dirty="0" err="1" smtClean="0"/>
            <a:t>The</a:t>
          </a:r>
          <a:r>
            <a:rPr lang="es-ES" sz="2000" kern="1200" dirty="0" smtClean="0"/>
            <a:t> West </a:t>
          </a:r>
          <a:r>
            <a:rPr lang="es-ES" sz="2000" kern="1200" dirty="0" err="1" smtClean="0"/>
            <a:t>weakened</a:t>
          </a:r>
          <a:r>
            <a:rPr lang="es-ES" sz="2000" kern="1200" dirty="0" smtClean="0"/>
            <a:t> </a:t>
          </a:r>
          <a:r>
            <a:rPr lang="es-ES" sz="2000" kern="1200" dirty="0" err="1" smtClean="0"/>
            <a:t>by</a:t>
          </a:r>
          <a:r>
            <a:rPr lang="es-ES" sz="2000" kern="1200" dirty="0" smtClean="0"/>
            <a:t> 1973 </a:t>
          </a:r>
          <a:r>
            <a:rPr lang="es-ES" sz="2000" kern="1200" dirty="0" err="1" smtClean="0"/>
            <a:t>economic</a:t>
          </a:r>
          <a:r>
            <a:rPr lang="es-ES" sz="2000" kern="1200" dirty="0" smtClean="0"/>
            <a:t> crisis (“</a:t>
          </a:r>
          <a:r>
            <a:rPr lang="es-ES" sz="2000" kern="1200" dirty="0" err="1" smtClean="0"/>
            <a:t>oil</a:t>
          </a:r>
          <a:r>
            <a:rPr lang="es-ES" sz="2000" kern="1200" dirty="0" smtClean="0"/>
            <a:t> crisis”)</a:t>
          </a:r>
          <a:endParaRPr lang="es-ES" sz="2000" kern="1200" dirty="0"/>
        </a:p>
        <a:p>
          <a:pPr marL="228600" lvl="1" indent="-228600" algn="l" defTabSz="889000">
            <a:lnSpc>
              <a:spcPct val="90000"/>
            </a:lnSpc>
            <a:spcBef>
              <a:spcPct val="0"/>
            </a:spcBef>
            <a:spcAft>
              <a:spcPct val="15000"/>
            </a:spcAft>
            <a:buChar char="••"/>
          </a:pPr>
          <a:r>
            <a:rPr lang="es-ES" sz="2000" kern="1200" dirty="0" err="1" smtClean="0"/>
            <a:t>The</a:t>
          </a:r>
          <a:r>
            <a:rPr lang="es-ES" sz="2000" kern="1200" dirty="0" smtClean="0"/>
            <a:t> USSR </a:t>
          </a:r>
          <a:r>
            <a:rPr lang="es-ES" sz="2000" kern="1200" dirty="0" err="1" smtClean="0"/>
            <a:t>increased</a:t>
          </a:r>
          <a:r>
            <a:rPr lang="es-ES" sz="2000" kern="1200" dirty="0" smtClean="0"/>
            <a:t> </a:t>
          </a:r>
          <a:r>
            <a:rPr lang="es-ES" sz="2000" kern="1200" dirty="0" err="1" smtClean="0"/>
            <a:t>its</a:t>
          </a:r>
          <a:r>
            <a:rPr lang="es-ES" sz="2000" kern="1200" dirty="0" smtClean="0"/>
            <a:t> </a:t>
          </a:r>
          <a:r>
            <a:rPr lang="es-ES" sz="2000" kern="1200" dirty="0" err="1" smtClean="0"/>
            <a:t>interventions</a:t>
          </a:r>
          <a:r>
            <a:rPr lang="es-ES" sz="2000" kern="1200" dirty="0" smtClean="0"/>
            <a:t> </a:t>
          </a:r>
          <a:r>
            <a:rPr lang="es-ES" sz="2000" kern="1200" dirty="0" err="1" smtClean="0"/>
            <a:t>all</a:t>
          </a:r>
          <a:r>
            <a:rPr lang="es-ES" sz="2000" kern="1200" dirty="0" smtClean="0"/>
            <a:t> </a:t>
          </a:r>
          <a:r>
            <a:rPr lang="es-ES" sz="2000" kern="1200" dirty="0" err="1" smtClean="0"/>
            <a:t>around</a:t>
          </a:r>
          <a:r>
            <a:rPr lang="es-ES" sz="2000" kern="1200" dirty="0" smtClean="0"/>
            <a:t> </a:t>
          </a:r>
          <a:r>
            <a:rPr lang="es-ES" sz="2000" kern="1200" dirty="0" err="1" smtClean="0"/>
            <a:t>the</a:t>
          </a:r>
          <a:r>
            <a:rPr lang="es-ES" sz="2000" kern="1200" dirty="0" smtClean="0"/>
            <a:t> </a:t>
          </a:r>
          <a:r>
            <a:rPr lang="es-ES" sz="2000" kern="1200" dirty="0" err="1" smtClean="0"/>
            <a:t>world</a:t>
          </a:r>
          <a:r>
            <a:rPr lang="es-ES" sz="2000" kern="1200" dirty="0" smtClean="0"/>
            <a:t> (in </a:t>
          </a:r>
          <a:r>
            <a:rPr lang="es-ES" sz="2000" kern="1200" dirty="0" err="1" smtClean="0"/>
            <a:t>reality</a:t>
          </a:r>
          <a:r>
            <a:rPr lang="es-ES" sz="2000" kern="1200" dirty="0" smtClean="0"/>
            <a:t>, </a:t>
          </a:r>
          <a:r>
            <a:rPr lang="es-ES" sz="2000" kern="1200" dirty="0" err="1" smtClean="0"/>
            <a:t>the</a:t>
          </a:r>
          <a:r>
            <a:rPr lang="es-ES" sz="2000" kern="1200" dirty="0" smtClean="0"/>
            <a:t> Soviet </a:t>
          </a:r>
          <a:r>
            <a:rPr lang="es-ES" sz="2000" kern="1200" dirty="0" err="1" smtClean="0"/>
            <a:t>Union</a:t>
          </a:r>
          <a:r>
            <a:rPr lang="es-ES" sz="2000" kern="1200" dirty="0" smtClean="0"/>
            <a:t> </a:t>
          </a:r>
          <a:r>
            <a:rPr lang="es-ES" sz="2000" kern="1200" dirty="0" err="1" smtClean="0"/>
            <a:t>was</a:t>
          </a:r>
          <a:r>
            <a:rPr lang="es-ES" sz="2000" kern="1200" dirty="0" smtClean="0"/>
            <a:t> </a:t>
          </a:r>
          <a:r>
            <a:rPr lang="es-ES" sz="2000" kern="1200" dirty="0" err="1" smtClean="0"/>
            <a:t>increasingly</a:t>
          </a:r>
          <a:r>
            <a:rPr lang="es-ES" sz="2000" kern="1200" dirty="0" smtClean="0"/>
            <a:t> </a:t>
          </a:r>
          <a:r>
            <a:rPr lang="es-ES" sz="2000" kern="1200" dirty="0" err="1" smtClean="0"/>
            <a:t>weaker</a:t>
          </a:r>
          <a:r>
            <a:rPr lang="es-ES" sz="2000" kern="1200" dirty="0" smtClean="0"/>
            <a:t>)</a:t>
          </a:r>
          <a:endParaRPr lang="es-ES" sz="2000" kern="1200" dirty="0"/>
        </a:p>
        <a:p>
          <a:pPr marL="228600" lvl="1" indent="-228600" algn="l" defTabSz="889000">
            <a:lnSpc>
              <a:spcPct val="90000"/>
            </a:lnSpc>
            <a:spcBef>
              <a:spcPct val="0"/>
            </a:spcBef>
            <a:spcAft>
              <a:spcPct val="15000"/>
            </a:spcAft>
            <a:buChar char="••"/>
          </a:pPr>
          <a:r>
            <a:rPr lang="es-ES" sz="2000" kern="1200" dirty="0" smtClean="0"/>
            <a:t>Ronald Reagan (1980s) </a:t>
          </a:r>
          <a:r>
            <a:rPr lang="es-ES" sz="2000" kern="1200" dirty="0" smtClean="0">
              <a:sym typeface="Wingdings" pitchFamily="2" charset="2"/>
            </a:rPr>
            <a:t> </a:t>
          </a:r>
          <a:r>
            <a:rPr lang="es-ES" sz="2000" kern="1200" dirty="0" err="1" smtClean="0">
              <a:sym typeface="Wingdings" pitchFamily="2" charset="2"/>
            </a:rPr>
            <a:t>policy</a:t>
          </a:r>
          <a:r>
            <a:rPr lang="es-ES" sz="2000" kern="1200" dirty="0" smtClean="0">
              <a:sym typeface="Wingdings" pitchFamily="2" charset="2"/>
            </a:rPr>
            <a:t> of </a:t>
          </a:r>
          <a:r>
            <a:rPr lang="es-ES" sz="2000" kern="1200" dirty="0" err="1" smtClean="0">
              <a:sym typeface="Wingdings" pitchFamily="2" charset="2"/>
            </a:rPr>
            <a:t>confrontation</a:t>
          </a:r>
          <a:endParaRPr lang="es-ES" sz="2000" kern="1200" dirty="0"/>
        </a:p>
        <a:p>
          <a:pPr marL="228600" lvl="1" indent="-228600" algn="l" defTabSz="889000">
            <a:lnSpc>
              <a:spcPct val="90000"/>
            </a:lnSpc>
            <a:spcBef>
              <a:spcPct val="0"/>
            </a:spcBef>
            <a:spcAft>
              <a:spcPct val="15000"/>
            </a:spcAft>
            <a:buChar char="••"/>
          </a:pPr>
          <a:r>
            <a:rPr lang="es-ES" sz="2000" kern="1200" dirty="0" smtClean="0"/>
            <a:t>More </a:t>
          </a:r>
          <a:r>
            <a:rPr lang="es-ES" sz="2000" kern="1200" dirty="0" err="1" smtClean="0"/>
            <a:t>military</a:t>
          </a:r>
          <a:r>
            <a:rPr lang="es-ES" sz="2000" kern="1200" dirty="0" smtClean="0"/>
            <a:t> expenses + </a:t>
          </a:r>
          <a:r>
            <a:rPr lang="es-ES" sz="2000" kern="1200" dirty="0" err="1" smtClean="0"/>
            <a:t>feeble</a:t>
          </a:r>
          <a:r>
            <a:rPr lang="es-ES" sz="2000" kern="1200" dirty="0" smtClean="0"/>
            <a:t> </a:t>
          </a:r>
          <a:r>
            <a:rPr lang="es-ES" sz="2000" kern="1200" dirty="0" err="1" smtClean="0"/>
            <a:t>economy</a:t>
          </a:r>
          <a:r>
            <a:rPr lang="es-ES" sz="2000" kern="1200" dirty="0" smtClean="0"/>
            <a:t> </a:t>
          </a:r>
          <a:r>
            <a:rPr lang="es-ES" sz="2000" kern="1200" dirty="0" smtClean="0">
              <a:sym typeface="Wingdings" pitchFamily="2" charset="2"/>
            </a:rPr>
            <a:t> </a:t>
          </a:r>
          <a:r>
            <a:rPr lang="es-ES" sz="2000" kern="1200" dirty="0" err="1" smtClean="0">
              <a:sym typeface="Wingdings" pitchFamily="2" charset="2"/>
            </a:rPr>
            <a:t>collapse</a:t>
          </a:r>
          <a:r>
            <a:rPr lang="es-ES" sz="2000" kern="1200" dirty="0" smtClean="0">
              <a:sym typeface="Wingdings" pitchFamily="2" charset="2"/>
            </a:rPr>
            <a:t> of </a:t>
          </a:r>
          <a:r>
            <a:rPr lang="es-ES" sz="2000" kern="1200" dirty="0" err="1" smtClean="0">
              <a:sym typeface="Wingdings" pitchFamily="2" charset="2"/>
            </a:rPr>
            <a:t>the</a:t>
          </a:r>
          <a:r>
            <a:rPr lang="es-ES" sz="2000" kern="1200" dirty="0" smtClean="0">
              <a:sym typeface="Wingdings" pitchFamily="2" charset="2"/>
            </a:rPr>
            <a:t> Soviet bloc</a:t>
          </a:r>
          <a:endParaRPr lang="es-ES" sz="2000" kern="1200" dirty="0"/>
        </a:p>
      </dsp:txBody>
      <dsp:txXfrm>
        <a:off x="1625600" y="0"/>
        <a:ext cx="4470400" cy="4064000"/>
      </dsp:txXfrm>
    </dsp:sp>
    <dsp:sp modelId="{60C3E5AF-45D0-40C7-AD00-AC65FF5BB671}">
      <dsp:nvSpPr>
        <dsp:cNvPr id="0" name=""/>
        <dsp:cNvSpPr/>
      </dsp:nvSpPr>
      <dsp:spPr>
        <a:xfrm>
          <a:off x="406400" y="406400"/>
          <a:ext cx="1219200" cy="3251200"/>
        </a:xfrm>
        <a:prstGeom prst="roundRect">
          <a:avLst>
            <a:gd name="adj" fmla="val 10000"/>
          </a:avLst>
        </a:prstGeom>
        <a:blipFill rotWithShape="1">
          <a:blip xmlns:r="http://schemas.openxmlformats.org/officeDocument/2006/relationships" r:embed="rId1" cstate="email">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1C52E-ED45-4B6F-BFDC-96C3BD570C5A}">
      <dsp:nvSpPr>
        <dsp:cNvPr id="0" name=""/>
        <dsp:cNvSpPr/>
      </dsp:nvSpPr>
      <dsp:spPr>
        <a:xfrm>
          <a:off x="0" y="0"/>
          <a:ext cx="6096000" cy="4060031"/>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lvl="0" algn="l" defTabSz="1422400">
            <a:lnSpc>
              <a:spcPct val="90000"/>
            </a:lnSpc>
            <a:spcBef>
              <a:spcPct val="0"/>
            </a:spcBef>
            <a:spcAft>
              <a:spcPct val="35000"/>
            </a:spcAft>
          </a:pPr>
          <a:r>
            <a:rPr lang="es-ES" sz="3200" kern="1200" dirty="0" err="1" smtClean="0"/>
            <a:t>The</a:t>
          </a:r>
          <a:r>
            <a:rPr lang="es-ES" sz="3200" kern="1200" dirty="0" smtClean="0"/>
            <a:t> new </a:t>
          </a:r>
          <a:r>
            <a:rPr lang="es-ES" sz="3200" kern="1200" dirty="0" err="1" smtClean="0"/>
            <a:t>Cold</a:t>
          </a:r>
          <a:r>
            <a:rPr lang="es-ES" sz="3200" kern="1200" dirty="0" smtClean="0"/>
            <a:t> </a:t>
          </a:r>
          <a:r>
            <a:rPr lang="es-ES" sz="3200" kern="1200" dirty="0" err="1" smtClean="0"/>
            <a:t>War</a:t>
          </a:r>
          <a:r>
            <a:rPr lang="es-ES" sz="3200" kern="1200" dirty="0" smtClean="0"/>
            <a:t> (1975-1985)</a:t>
          </a:r>
        </a:p>
        <a:p>
          <a:pPr marL="228600" lvl="1" indent="-228600" algn="l" defTabSz="889000">
            <a:lnSpc>
              <a:spcPct val="90000"/>
            </a:lnSpc>
            <a:spcBef>
              <a:spcPct val="0"/>
            </a:spcBef>
            <a:spcAft>
              <a:spcPct val="15000"/>
            </a:spcAft>
            <a:buChar char="••"/>
          </a:pPr>
          <a:r>
            <a:rPr lang="es-ES" sz="2000" kern="1200" dirty="0" smtClean="0"/>
            <a:t>Soviet </a:t>
          </a:r>
          <a:r>
            <a:rPr lang="es-ES" sz="2000" kern="1200" dirty="0" err="1" smtClean="0"/>
            <a:t>feeble</a:t>
          </a:r>
          <a:r>
            <a:rPr lang="es-ES" sz="2000" kern="1200" dirty="0" smtClean="0"/>
            <a:t> and </a:t>
          </a:r>
          <a:r>
            <a:rPr lang="es-ES" sz="2000" kern="1200" dirty="0" err="1" smtClean="0"/>
            <a:t>stagnant</a:t>
          </a:r>
          <a:r>
            <a:rPr lang="es-ES" sz="2000" kern="1200" dirty="0" smtClean="0"/>
            <a:t> </a:t>
          </a:r>
          <a:r>
            <a:rPr lang="es-ES" sz="2000" kern="1200" dirty="0" err="1" smtClean="0"/>
            <a:t>economy</a:t>
          </a:r>
          <a:endParaRPr lang="es-ES" sz="2000" kern="1200" dirty="0"/>
        </a:p>
        <a:p>
          <a:pPr marL="228600" lvl="1" indent="-228600" algn="l" defTabSz="889000">
            <a:lnSpc>
              <a:spcPct val="90000"/>
            </a:lnSpc>
            <a:spcBef>
              <a:spcPct val="0"/>
            </a:spcBef>
            <a:spcAft>
              <a:spcPct val="15000"/>
            </a:spcAft>
            <a:buChar char="••"/>
          </a:pPr>
          <a:r>
            <a:rPr lang="es-ES" sz="2000" kern="1200" dirty="0" err="1" smtClean="0"/>
            <a:t>Increase</a:t>
          </a:r>
          <a:r>
            <a:rPr lang="es-ES" sz="2000" kern="1200" dirty="0" smtClean="0"/>
            <a:t> in </a:t>
          </a:r>
          <a:r>
            <a:rPr lang="es-ES" sz="2000" kern="1200" dirty="0" err="1" smtClean="0"/>
            <a:t>military</a:t>
          </a:r>
          <a:r>
            <a:rPr lang="es-ES" sz="2000" kern="1200" dirty="0" smtClean="0"/>
            <a:t> expenses </a:t>
          </a:r>
          <a:r>
            <a:rPr lang="es-ES" sz="2000" kern="1200" dirty="0" err="1" smtClean="0"/>
            <a:t>to</a:t>
          </a:r>
          <a:r>
            <a:rPr lang="es-ES" sz="2000" kern="1200" dirty="0" smtClean="0"/>
            <a:t> </a:t>
          </a:r>
          <a:r>
            <a:rPr lang="es-ES" sz="2000" kern="1200" dirty="0" err="1" smtClean="0"/>
            <a:t>face</a:t>
          </a:r>
          <a:r>
            <a:rPr lang="es-ES" sz="2000" kern="1200" dirty="0" smtClean="0"/>
            <a:t> </a:t>
          </a:r>
          <a:r>
            <a:rPr lang="es-ES" sz="2000" kern="1200" dirty="0" err="1" smtClean="0"/>
            <a:t>Reagan’s</a:t>
          </a:r>
          <a:r>
            <a:rPr lang="es-ES" sz="2000" kern="1200" dirty="0" smtClean="0"/>
            <a:t> </a:t>
          </a:r>
          <a:r>
            <a:rPr lang="es-ES" sz="2000" kern="1200" dirty="0" err="1" smtClean="0"/>
            <a:t>rearmament</a:t>
          </a:r>
          <a:endParaRPr lang="es-ES" sz="2000" kern="1200" dirty="0"/>
        </a:p>
        <a:p>
          <a:pPr marL="228600" lvl="1" indent="-228600" algn="l" defTabSz="889000">
            <a:lnSpc>
              <a:spcPct val="90000"/>
            </a:lnSpc>
            <a:spcBef>
              <a:spcPct val="0"/>
            </a:spcBef>
            <a:spcAft>
              <a:spcPct val="15000"/>
            </a:spcAft>
            <a:buChar char="••"/>
          </a:pPr>
          <a:r>
            <a:rPr lang="es-ES" sz="2000" kern="1200" dirty="0" smtClean="0"/>
            <a:t>1985 New  leader, </a:t>
          </a:r>
          <a:r>
            <a:rPr lang="es-ES" sz="2000" kern="1200" dirty="0" err="1" smtClean="0"/>
            <a:t>Mijail</a:t>
          </a:r>
          <a:r>
            <a:rPr lang="es-ES" sz="2000" kern="1200" dirty="0" smtClean="0"/>
            <a:t> Gorbachov, </a:t>
          </a:r>
          <a:r>
            <a:rPr lang="es-ES" sz="2000" kern="1200" dirty="0" err="1" smtClean="0"/>
            <a:t>was</a:t>
          </a:r>
          <a:r>
            <a:rPr lang="es-ES" sz="2000" kern="1200" dirty="0" smtClean="0"/>
            <a:t> </a:t>
          </a:r>
          <a:r>
            <a:rPr lang="es-ES" sz="2000" kern="1200" dirty="0" err="1" smtClean="0"/>
            <a:t>forced</a:t>
          </a:r>
          <a:r>
            <a:rPr lang="es-ES" sz="2000" kern="1200" dirty="0" smtClean="0"/>
            <a:t> </a:t>
          </a:r>
          <a:r>
            <a:rPr lang="es-ES" sz="2000" kern="1200" dirty="0" err="1" smtClean="0"/>
            <a:t>to</a:t>
          </a:r>
          <a:r>
            <a:rPr lang="es-ES" sz="2000" kern="1200" dirty="0" smtClean="0"/>
            <a:t> </a:t>
          </a:r>
          <a:r>
            <a:rPr lang="es-ES" sz="2000" kern="1200" dirty="0" err="1" smtClean="0"/>
            <a:t>launch</a:t>
          </a:r>
          <a:r>
            <a:rPr lang="es-ES" sz="2000" kern="1200" dirty="0" smtClean="0"/>
            <a:t> a plan of </a:t>
          </a:r>
          <a:r>
            <a:rPr lang="es-ES" sz="2000" kern="1200" dirty="0" err="1" smtClean="0"/>
            <a:t>reforms</a:t>
          </a:r>
          <a:r>
            <a:rPr lang="es-ES" sz="2000" kern="1200" dirty="0" smtClean="0"/>
            <a:t> (“perestroika”)</a:t>
          </a:r>
          <a:endParaRPr lang="es-ES" sz="2000" kern="1200" dirty="0"/>
        </a:p>
        <a:p>
          <a:pPr marL="228600" lvl="1" indent="-228600" algn="l" defTabSz="889000">
            <a:lnSpc>
              <a:spcPct val="90000"/>
            </a:lnSpc>
            <a:spcBef>
              <a:spcPct val="0"/>
            </a:spcBef>
            <a:spcAft>
              <a:spcPct val="15000"/>
            </a:spcAft>
            <a:buChar char="••"/>
          </a:pPr>
          <a:r>
            <a:rPr lang="es-ES" sz="2000" kern="1200" dirty="0" err="1" smtClean="0"/>
            <a:t>It</a:t>
          </a:r>
          <a:r>
            <a:rPr lang="es-ES" sz="2000" kern="1200" dirty="0" smtClean="0"/>
            <a:t> </a:t>
          </a:r>
          <a:r>
            <a:rPr lang="es-ES" sz="2000" kern="1200" dirty="0" err="1" smtClean="0"/>
            <a:t>failed</a:t>
          </a:r>
          <a:r>
            <a:rPr lang="es-ES" sz="2000" kern="1200" dirty="0" smtClean="0"/>
            <a:t> and </a:t>
          </a:r>
          <a:r>
            <a:rPr lang="es-ES" sz="2000" kern="1200" dirty="0" err="1" smtClean="0"/>
            <a:t>led</a:t>
          </a:r>
          <a:r>
            <a:rPr lang="es-ES" sz="2000" kern="1200" dirty="0" smtClean="0"/>
            <a:t> </a:t>
          </a:r>
          <a:r>
            <a:rPr lang="es-ES" sz="2000" kern="1200" dirty="0" err="1" smtClean="0"/>
            <a:t>to</a:t>
          </a:r>
          <a:r>
            <a:rPr lang="es-ES" sz="2000" kern="1200" dirty="0" smtClean="0"/>
            <a:t> </a:t>
          </a:r>
          <a:r>
            <a:rPr lang="es-ES" sz="2000" kern="1200" dirty="0" err="1" smtClean="0"/>
            <a:t>the</a:t>
          </a:r>
          <a:r>
            <a:rPr lang="es-ES" sz="2000" kern="1200" dirty="0" smtClean="0"/>
            <a:t> </a:t>
          </a:r>
          <a:r>
            <a:rPr lang="es-ES" sz="2000" kern="1200" dirty="0" err="1" smtClean="0"/>
            <a:t>collapse</a:t>
          </a:r>
          <a:r>
            <a:rPr lang="es-ES" sz="2000" kern="1200" dirty="0" smtClean="0"/>
            <a:t> of </a:t>
          </a:r>
          <a:r>
            <a:rPr lang="es-ES" sz="2000" kern="1200" dirty="0" err="1" smtClean="0"/>
            <a:t>the</a:t>
          </a:r>
          <a:r>
            <a:rPr lang="es-ES" sz="2000" kern="1200" dirty="0" smtClean="0"/>
            <a:t> </a:t>
          </a:r>
          <a:r>
            <a:rPr lang="es-ES" sz="2000" kern="1200" dirty="0" err="1" smtClean="0"/>
            <a:t>communist</a:t>
          </a:r>
          <a:r>
            <a:rPr lang="es-ES" sz="2000" kern="1200" dirty="0" smtClean="0"/>
            <a:t> bloc(“</a:t>
          </a:r>
          <a:r>
            <a:rPr lang="es-ES" sz="2000" kern="1200" dirty="0" err="1" smtClean="0"/>
            <a:t>Berlin</a:t>
          </a:r>
          <a:r>
            <a:rPr lang="es-ES" sz="2000" kern="1200" dirty="0" smtClean="0"/>
            <a:t> Wall Fall,1989”) and </a:t>
          </a:r>
          <a:r>
            <a:rPr lang="es-ES" sz="2000" kern="1200" dirty="0" err="1" smtClean="0"/>
            <a:t>the</a:t>
          </a:r>
          <a:r>
            <a:rPr lang="es-ES" sz="2000" kern="1200" dirty="0" smtClean="0"/>
            <a:t> </a:t>
          </a:r>
          <a:r>
            <a:rPr lang="es-ES" sz="2000" kern="1200" dirty="0" err="1" smtClean="0"/>
            <a:t>end</a:t>
          </a:r>
          <a:r>
            <a:rPr lang="es-ES" sz="2000" kern="1200" dirty="0" smtClean="0"/>
            <a:t> of </a:t>
          </a:r>
          <a:r>
            <a:rPr lang="es-ES" sz="2000" kern="1200" dirty="0" err="1" smtClean="0"/>
            <a:t>the</a:t>
          </a:r>
          <a:r>
            <a:rPr lang="es-ES" sz="2000" kern="1200" dirty="0" smtClean="0"/>
            <a:t> USSR (1991)</a:t>
          </a:r>
          <a:endParaRPr lang="es-ES" sz="2000" kern="1200" dirty="0"/>
        </a:p>
      </dsp:txBody>
      <dsp:txXfrm>
        <a:off x="1625203" y="0"/>
        <a:ext cx="4470796" cy="4060031"/>
      </dsp:txXfrm>
    </dsp:sp>
    <dsp:sp modelId="{60C3E5AF-45D0-40C7-AD00-AC65FF5BB671}">
      <dsp:nvSpPr>
        <dsp:cNvPr id="0" name=""/>
        <dsp:cNvSpPr/>
      </dsp:nvSpPr>
      <dsp:spPr>
        <a:xfrm>
          <a:off x="406003" y="406003"/>
          <a:ext cx="1219200" cy="3248024"/>
        </a:xfrm>
        <a:prstGeom prst="roundRect">
          <a:avLst>
            <a:gd name="adj" fmla="val 10000"/>
          </a:avLst>
        </a:prstGeom>
        <a:blipFill rotWithShape="1">
          <a:blip xmlns:r="http://schemas.openxmlformats.org/officeDocument/2006/relationships" r:embed="rId1" cstate="email">
            <a:extLst>
              <a:ext uri="{28A0092B-C50C-407E-A947-70E740481C1C}">
                <a14:useLocalDpi xmlns:a14="http://schemas.microsoft.com/office/drawing/2010/main"/>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4#1">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4#2">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3">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4#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4#5">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4#6">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4#7">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4#8">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4#9">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4#10">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4#11">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4#12">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4#13">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4#1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4#15">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4#16">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4#17">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4#18">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4#19">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4#20">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4#21">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4#23">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4#22">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vList4#22">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vList4#22">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ABCA888-DB28-4FCE-B227-5F5E0AC16EB7}" type="datetimeFigureOut">
              <a:rPr lang="es-ES" smtClean="0"/>
              <a:pPr/>
              <a:t>25/04/2016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0056156-C48B-4AEF-BE06-83A916654981}" type="slidenum">
              <a:rPr lang="es-ES" smtClean="0"/>
              <a:pPr/>
              <a:t>‹#›</a:t>
            </a:fld>
            <a:endParaRPr lang="es-ES"/>
          </a:p>
        </p:txBody>
      </p:sp>
    </p:spTree>
    <p:extLst>
      <p:ext uri="{BB962C8B-B14F-4D97-AF65-F5344CB8AC3E}">
        <p14:creationId xmlns:p14="http://schemas.microsoft.com/office/powerpoint/2010/main" xmlns="" val="38080972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2</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3</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4</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5</a:t>
            </a:fld>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6</a:t>
            </a:fld>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7</a:t>
            </a:fld>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8</a:t>
            </a:fld>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9</a:t>
            </a:fld>
            <a:endParaRPr 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10</a:t>
            </a:fld>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11</a:t>
            </a:fld>
            <a:endParaRPr lang="es-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12</a:t>
            </a:fld>
            <a:endParaRPr lang="es-E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13</a:t>
            </a:fld>
            <a:endParaRPr lang="es-E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14</a:t>
            </a:fld>
            <a:endParaRPr lang="es-E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15</a:t>
            </a:fld>
            <a:endParaRPr lang="es-E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16</a:t>
            </a:fld>
            <a:endParaRPr lang="es-E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17</a:t>
            </a:fld>
            <a:endParaRPr lang="es-E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18</a:t>
            </a:fld>
            <a:endParaRPr lang="es-E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19</a:t>
            </a:fld>
            <a:endParaRPr lang="es-E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20</a:t>
            </a:fld>
            <a:endParaRPr lang="es-E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21</a:t>
            </a:fld>
            <a:endParaRPr lang="es-E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22</a:t>
            </a:fld>
            <a:endParaRPr lang="es-E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23</a:t>
            </a:fld>
            <a:endParaRPr lang="es-E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24</a:t>
            </a:fld>
            <a:endParaRPr lang="es-E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25</a:t>
            </a:fld>
            <a:endParaRPr lang="es-E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26</a:t>
            </a:fld>
            <a:endParaRPr lang="es-E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27</a:t>
            </a:fld>
            <a:endParaRPr lang="es-E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28</a:t>
            </a:fld>
            <a:endParaRPr lang="es-E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29</a:t>
            </a:fld>
            <a:endParaRPr lang="es-E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30</a:t>
            </a:fld>
            <a:endParaRPr lang="es-E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31</a:t>
            </a:fld>
            <a:endParaRPr lang="es-E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32</a:t>
            </a:fld>
            <a:endParaRPr lang="es-E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33</a:t>
            </a:fld>
            <a:endParaRPr lang="es-E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34</a:t>
            </a:fld>
            <a:endParaRPr lang="es-E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35</a:t>
            </a:fld>
            <a:endParaRPr lang="es-E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36</a:t>
            </a:fld>
            <a:endParaRPr lang="es-E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37</a:t>
            </a:fld>
            <a:endParaRPr lang="es-E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38</a:t>
            </a:fld>
            <a:endParaRPr lang="es-E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39</a:t>
            </a:fld>
            <a:endParaRPr lang="es-E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40</a:t>
            </a:fld>
            <a:endParaRPr lang="es-E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41</a:t>
            </a:fld>
            <a:endParaRPr lang="es-E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42</a:t>
            </a:fld>
            <a:endParaRPr lang="es-E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43</a:t>
            </a:fld>
            <a:endParaRPr lang="es-E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44</a:t>
            </a:fld>
            <a:endParaRPr lang="es-E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45</a:t>
            </a:fld>
            <a:endParaRPr lang="es-E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46</a:t>
            </a:fld>
            <a:endParaRPr lang="es-E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47</a:t>
            </a:fld>
            <a:endParaRPr lang="es-E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48</a:t>
            </a:fld>
            <a:endParaRPr lang="es-E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49</a:t>
            </a:fld>
            <a:endParaRPr lang="es-E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50</a:t>
            </a:fld>
            <a:endParaRPr lang="es-E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51</a:t>
            </a:fld>
            <a:endParaRPr lang="es-E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52</a:t>
            </a:fld>
            <a:endParaRPr lang="es-E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53</a:t>
            </a:fld>
            <a:endParaRPr lang="es-E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54</a:t>
            </a:fld>
            <a:endParaRPr lang="es-E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55</a:t>
            </a:fld>
            <a:endParaRPr lang="es-E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56</a:t>
            </a:fld>
            <a:endParaRPr lang="es-E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57</a:t>
            </a:fld>
            <a:endParaRPr lang="es-E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58</a:t>
            </a:fld>
            <a:endParaRPr lang="es-E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59</a:t>
            </a:fld>
            <a:endParaRPr lang="es-E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60</a:t>
            </a:fld>
            <a:endParaRPr lang="es-E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00056156-C48B-4AEF-BE06-83A916654981}" type="slidenum">
              <a:rPr lang="es-ES" smtClean="0"/>
              <a:pPr/>
              <a:t>61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088518D-32B1-4898-B0E4-81E0B83642DF}" type="datetimeFigureOut">
              <a:rPr lang="es-ES" smtClean="0"/>
              <a:pPr/>
              <a:t>25/04/2016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F3FC97D-6005-4943-8FBF-5E8B42AADA29}" type="slidenum">
              <a:rPr lang="es-ES" smtClean="0"/>
              <a:pPr/>
              <a:t>‹#›</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088518D-32B1-4898-B0E4-81E0B83642DF}" type="datetimeFigureOut">
              <a:rPr lang="es-ES" smtClean="0"/>
              <a:pPr/>
              <a:t>25/04/2016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F3FC97D-6005-4943-8FBF-5E8B42AADA29}" type="slidenum">
              <a:rPr lang="es-ES" smtClean="0"/>
              <a:pPr/>
              <a:t>‹#›</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088518D-32B1-4898-B0E4-81E0B83642DF}" type="datetimeFigureOut">
              <a:rPr lang="es-ES" smtClean="0"/>
              <a:pPr/>
              <a:t>25/04/2016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F3FC97D-6005-4943-8FBF-5E8B42AADA29}" type="slidenum">
              <a:rPr lang="es-ES" smtClean="0"/>
              <a:pPr/>
              <a:t>‹#›</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088518D-32B1-4898-B0E4-81E0B83642DF}" type="datetimeFigureOut">
              <a:rPr lang="es-ES" smtClean="0"/>
              <a:pPr/>
              <a:t>25/04/2016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F3FC97D-6005-4943-8FBF-5E8B42AADA29}" type="slidenum">
              <a:rPr lang="es-ES" smtClean="0"/>
              <a:pPr/>
              <a:t>‹#›</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088518D-32B1-4898-B0E4-81E0B83642DF}" type="datetimeFigureOut">
              <a:rPr lang="es-ES" smtClean="0"/>
              <a:pPr/>
              <a:t>25/04/2016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F3FC97D-6005-4943-8FBF-5E8B42AADA29}" type="slidenum">
              <a:rPr lang="es-ES" smtClean="0"/>
              <a:pPr/>
              <a:t>‹#›</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088518D-32B1-4898-B0E4-81E0B83642DF}" type="datetimeFigureOut">
              <a:rPr lang="es-ES" smtClean="0"/>
              <a:pPr/>
              <a:t>25/04/2016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F3FC97D-6005-4943-8FBF-5E8B42AADA29}" type="slidenum">
              <a:rPr lang="es-ES" smtClean="0"/>
              <a:pPr/>
              <a:t>‹#›</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088518D-32B1-4898-B0E4-81E0B83642DF}" type="datetimeFigureOut">
              <a:rPr lang="es-ES" smtClean="0"/>
              <a:pPr/>
              <a:t>25/04/2016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F3FC97D-6005-4943-8FBF-5E8B42AADA29}" type="slidenum">
              <a:rPr lang="es-ES" smtClean="0"/>
              <a:pPr/>
              <a:t>‹#›</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088518D-32B1-4898-B0E4-81E0B83642DF}" type="datetimeFigureOut">
              <a:rPr lang="es-ES" smtClean="0"/>
              <a:pPr/>
              <a:t>25/04/2016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F3FC97D-6005-4943-8FBF-5E8B42AADA29}" type="slidenum">
              <a:rPr lang="es-ES" smtClean="0"/>
              <a:pPr/>
              <a:t>‹#›</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088518D-32B1-4898-B0E4-81E0B83642DF}" type="datetimeFigureOut">
              <a:rPr lang="es-ES" smtClean="0"/>
              <a:pPr/>
              <a:t>25/04/2016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F3FC97D-6005-4943-8FBF-5E8B42AADA29}" type="slidenum">
              <a:rPr lang="es-ES" smtClean="0"/>
              <a:pPr/>
              <a:t>‹#›</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088518D-32B1-4898-B0E4-81E0B83642DF}" type="datetimeFigureOut">
              <a:rPr lang="es-ES" smtClean="0"/>
              <a:pPr/>
              <a:t>25/04/2016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F3FC97D-6005-4943-8FBF-5E8B42AADA29}" type="slidenum">
              <a:rPr lang="es-ES" smtClean="0"/>
              <a:pPr/>
              <a:t>‹#›</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088518D-32B1-4898-B0E4-81E0B83642DF}" type="datetimeFigureOut">
              <a:rPr lang="es-ES" smtClean="0"/>
              <a:pPr/>
              <a:t>25/04/2016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F3FC97D-6005-4943-8FBF-5E8B42AADA29}" type="slidenum">
              <a:rPr lang="es-ES" smtClean="0"/>
              <a:pPr/>
              <a:t>‹#›</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88518D-32B1-4898-B0E4-81E0B83642DF}" type="datetimeFigureOut">
              <a:rPr lang="es-ES" smtClean="0"/>
              <a:pPr/>
              <a:t>25/04/2016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3FC97D-6005-4943-8FBF-5E8B42AADA29}" type="slidenum">
              <a:rPr lang="es-ES" smtClean="0"/>
              <a:pPr/>
              <a:t>‹#›</a:t>
            </a:fld>
            <a:endParaRPr lang="es-E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http://blog.usni.org/wp-content/uploads/2010/04/Cold-War-Flags.jpg" TargetMode="Externa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gif"/><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gif"/><Relationship Id="rId7" Type="http://schemas.openxmlformats.org/officeDocument/2006/relationships/diagramColors" Target="../diagrams/colors2.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18" Type="http://schemas.openxmlformats.org/officeDocument/2006/relationships/hyperlink" Target="http://en.wikipedia.org/wiki/Portugal" TargetMode="External"/><Relationship Id="rId26" Type="http://schemas.openxmlformats.org/officeDocument/2006/relationships/image" Target="../media/image25.jpeg"/><Relationship Id="rId3" Type="http://schemas.openxmlformats.org/officeDocument/2006/relationships/image" Target="../media/image1.gif"/><Relationship Id="rId21" Type="http://schemas.openxmlformats.org/officeDocument/2006/relationships/image" Target="../media/image21.png"/><Relationship Id="rId7" Type="http://schemas.openxmlformats.org/officeDocument/2006/relationships/image" Target="../media/image8.png"/><Relationship Id="rId12" Type="http://schemas.openxmlformats.org/officeDocument/2006/relationships/image" Target="../media/image13.png"/><Relationship Id="rId17" Type="http://schemas.openxmlformats.org/officeDocument/2006/relationships/image" Target="../media/image18.png"/><Relationship Id="rId25" Type="http://schemas.openxmlformats.org/officeDocument/2006/relationships/image" Target="../media/image24.png"/><Relationship Id="rId2" Type="http://schemas.openxmlformats.org/officeDocument/2006/relationships/notesSlide" Target="../notesSlides/notesSlide4.xml"/><Relationship Id="rId16" Type="http://schemas.openxmlformats.org/officeDocument/2006/relationships/image" Target="../media/image17.png"/><Relationship Id="rId20"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12.png"/><Relationship Id="rId24" Type="http://schemas.openxmlformats.org/officeDocument/2006/relationships/image" Target="../media/image23.png"/><Relationship Id="rId5" Type="http://schemas.openxmlformats.org/officeDocument/2006/relationships/image" Target="../media/image6.png"/><Relationship Id="rId15" Type="http://schemas.openxmlformats.org/officeDocument/2006/relationships/image" Target="../media/image16.png"/><Relationship Id="rId23" Type="http://schemas.openxmlformats.org/officeDocument/2006/relationships/image" Target="../media/image22.png"/><Relationship Id="rId10" Type="http://schemas.openxmlformats.org/officeDocument/2006/relationships/image" Target="../media/image11.png"/><Relationship Id="rId19" Type="http://schemas.openxmlformats.org/officeDocument/2006/relationships/image" Target="../media/image19.png"/><Relationship Id="rId4" Type="http://schemas.openxmlformats.org/officeDocument/2006/relationships/image" Target="../media/image5.png"/><Relationship Id="rId9" Type="http://schemas.openxmlformats.org/officeDocument/2006/relationships/image" Target="../media/image10.png"/><Relationship Id="rId14" Type="http://schemas.openxmlformats.org/officeDocument/2006/relationships/image" Target="../media/image15.png"/><Relationship Id="rId22" Type="http://schemas.openxmlformats.org/officeDocument/2006/relationships/hyperlink" Target="http://en.wikipedia.org/wiki/Libyan_Arab_Jamahiriya" TargetMode="External"/></Relationships>
</file>

<file path=ppt/slides/_rels/slide5.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gif"/><Relationship Id="rId7" Type="http://schemas.openxmlformats.org/officeDocument/2006/relationships/diagramColors" Target="../diagrams/colors3.xm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6.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gif"/><Relationship Id="rId7" Type="http://schemas.openxmlformats.org/officeDocument/2006/relationships/diagramColors" Target="../diagrams/colors4.xm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7.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8.jpeg"/></Relationships>
</file>

<file path=ppt/slides/_rels/slide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9.jpeg"/></Relationships>
</file>

<file path=ppt/slides/_rels/slide9.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gif"/><Relationship Id="rId7" Type="http://schemas.openxmlformats.org/officeDocument/2006/relationships/diagramColors" Target="../diagrams/colors5.xml"/><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1.gif"/></Relationships>
</file>

<file path=ppt/slides/_rels/slide1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32.jpeg"/></Relationships>
</file>

<file path=ppt/slides/_rels/slide12.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1.gif"/><Relationship Id="rId7" Type="http://schemas.openxmlformats.org/officeDocument/2006/relationships/diagramColors" Target="../diagrams/colors6.xml"/><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3.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1.gif"/><Relationship Id="rId7" Type="http://schemas.openxmlformats.org/officeDocument/2006/relationships/diagramColors" Target="../diagrams/colors7.xml"/><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4.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1.gif"/><Relationship Id="rId7" Type="http://schemas.openxmlformats.org/officeDocument/2006/relationships/diagramColors" Target="../diagrams/colors8.xm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6.jpeg"/></Relationships>
</file>

<file path=ppt/slides/_rels/slide1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7.jpeg"/></Relationships>
</file>

<file path=ppt/slides/_rels/slide17.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1.gif"/><Relationship Id="rId7" Type="http://schemas.openxmlformats.org/officeDocument/2006/relationships/diagramColors" Target="../diagrams/colors9.xml"/><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1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19.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1.gif"/><Relationship Id="rId7" Type="http://schemas.openxmlformats.org/officeDocument/2006/relationships/diagramColors" Target="../diagrams/colors10.xml"/><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2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40.jpeg"/></Relationships>
</file>

<file path=ppt/slides/_rels/slide21.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1.gif"/><Relationship Id="rId7" Type="http://schemas.openxmlformats.org/officeDocument/2006/relationships/diagramColors" Target="../diagrams/colors11.xml"/><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_rels/slide2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23.xml.rels><?xml version="1.0" encoding="UTF-8" standalone="yes"?>
<Relationships xmlns="http://schemas.openxmlformats.org/package/2006/relationships"><Relationship Id="rId8" Type="http://schemas.microsoft.com/office/2007/relationships/diagramDrawing" Target="../diagrams/drawing12.xml"/><Relationship Id="rId3" Type="http://schemas.openxmlformats.org/officeDocument/2006/relationships/image" Target="../media/image1.gif"/><Relationship Id="rId7" Type="http://schemas.openxmlformats.org/officeDocument/2006/relationships/diagramColors" Target="../diagrams/colors12.xml"/><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diagramQuickStyle" Target="../diagrams/quickStyle12.xml"/><Relationship Id="rId5" Type="http://schemas.openxmlformats.org/officeDocument/2006/relationships/diagramLayout" Target="../diagrams/layout12.xml"/><Relationship Id="rId4" Type="http://schemas.openxmlformats.org/officeDocument/2006/relationships/diagramData" Target="../diagrams/data12.xml"/></Relationships>
</file>

<file path=ppt/slides/_rels/slide24.xml.rels><?xml version="1.0" encoding="UTF-8" standalone="yes"?>
<Relationships xmlns="http://schemas.openxmlformats.org/package/2006/relationships"><Relationship Id="rId8" Type="http://schemas.microsoft.com/office/2007/relationships/diagramDrawing" Target="../diagrams/drawing13.xml"/><Relationship Id="rId3" Type="http://schemas.openxmlformats.org/officeDocument/2006/relationships/image" Target="../media/image1.gif"/><Relationship Id="rId7" Type="http://schemas.openxmlformats.org/officeDocument/2006/relationships/diagramColors" Target="../diagrams/colors13.xml"/><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diagramQuickStyle" Target="../diagrams/quickStyle13.xml"/><Relationship Id="rId5" Type="http://schemas.openxmlformats.org/officeDocument/2006/relationships/diagramLayout" Target="../diagrams/layout13.xml"/><Relationship Id="rId4" Type="http://schemas.openxmlformats.org/officeDocument/2006/relationships/diagramData" Target="../diagrams/data13.xml"/></Relationships>
</file>

<file path=ppt/slides/_rels/slide2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45.gif"/></Relationships>
</file>

<file path=ppt/slides/_rels/slide2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46.gif"/></Relationships>
</file>

<file path=ppt/slides/_rels/slide27.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47.png"/></Relationships>
</file>

<file path=ppt/slides/_rels/slide28.xml.rels><?xml version="1.0" encoding="UTF-8" standalone="yes"?>
<Relationships xmlns="http://schemas.openxmlformats.org/package/2006/relationships"><Relationship Id="rId8" Type="http://schemas.microsoft.com/office/2007/relationships/diagramDrawing" Target="../diagrams/drawing14.xml"/><Relationship Id="rId3" Type="http://schemas.openxmlformats.org/officeDocument/2006/relationships/image" Target="../media/image1.gif"/><Relationship Id="rId7" Type="http://schemas.openxmlformats.org/officeDocument/2006/relationships/diagramColors" Target="../diagrams/colors14.xml"/><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diagramQuickStyle" Target="../diagrams/quickStyle14.xml"/><Relationship Id="rId5" Type="http://schemas.openxmlformats.org/officeDocument/2006/relationships/diagramLayout" Target="../diagrams/layout14.xml"/><Relationship Id="rId4" Type="http://schemas.openxmlformats.org/officeDocument/2006/relationships/diagramData" Target="../diagrams/data14.xml"/></Relationships>
</file>

<file path=ppt/slides/_rels/slide29.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50.jpeg"/><Relationship Id="rId4" Type="http://schemas.openxmlformats.org/officeDocument/2006/relationships/image" Target="../media/image49.jpeg"/></Relationships>
</file>

<file path=ppt/slides/_rels/slide3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31.gif"/></Relationships>
</file>

<file path=ppt/slides/_rels/slide3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http://www.csa.com/discoveryguides/russia/images/coldwar.gif" TargetMode="External"/><Relationship Id="rId4" Type="http://schemas.openxmlformats.org/officeDocument/2006/relationships/image" Target="../media/image51.gif"/></Relationships>
</file>

<file path=ppt/slides/_rels/slide32.xml.rels><?xml version="1.0" encoding="UTF-8" standalone="yes"?>
<Relationships xmlns="http://schemas.openxmlformats.org/package/2006/relationships"><Relationship Id="rId8" Type="http://schemas.microsoft.com/office/2007/relationships/diagramDrawing" Target="../diagrams/drawing15.xml"/><Relationship Id="rId3" Type="http://schemas.openxmlformats.org/officeDocument/2006/relationships/image" Target="../media/image1.gif"/><Relationship Id="rId7" Type="http://schemas.openxmlformats.org/officeDocument/2006/relationships/diagramColors" Target="../diagrams/colors15.xml"/><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diagramQuickStyle" Target="../diagrams/quickStyle15.xml"/><Relationship Id="rId5" Type="http://schemas.openxmlformats.org/officeDocument/2006/relationships/diagramLayout" Target="../diagrams/layout15.xml"/><Relationship Id="rId4" Type="http://schemas.openxmlformats.org/officeDocument/2006/relationships/diagramData" Target="../diagrams/data15.xml"/></Relationships>
</file>

<file path=ppt/slides/_rels/slide33.xml.rels><?xml version="1.0" encoding="UTF-8" standalone="yes"?>
<Relationships xmlns="http://schemas.openxmlformats.org/package/2006/relationships"><Relationship Id="rId8" Type="http://schemas.microsoft.com/office/2007/relationships/diagramDrawing" Target="../diagrams/drawing16.xml"/><Relationship Id="rId3" Type="http://schemas.openxmlformats.org/officeDocument/2006/relationships/image" Target="../media/image1.gif"/><Relationship Id="rId7" Type="http://schemas.openxmlformats.org/officeDocument/2006/relationships/diagramColors" Target="../diagrams/colors16.xml"/><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diagramQuickStyle" Target="../diagrams/quickStyle16.xml"/><Relationship Id="rId5" Type="http://schemas.openxmlformats.org/officeDocument/2006/relationships/diagramLayout" Target="../diagrams/layout16.xml"/><Relationship Id="rId4" Type="http://schemas.openxmlformats.org/officeDocument/2006/relationships/diagramData" Target="../diagrams/data16.xml"/></Relationships>
</file>

<file path=ppt/slides/_rels/slide3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54.png"/></Relationships>
</file>

<file path=ppt/slides/_rels/slide35.xml.rels><?xml version="1.0" encoding="UTF-8" standalone="yes"?>
<Relationships xmlns="http://schemas.openxmlformats.org/package/2006/relationships"><Relationship Id="rId8" Type="http://schemas.microsoft.com/office/2007/relationships/diagramDrawing" Target="../diagrams/drawing17.xml"/><Relationship Id="rId3" Type="http://schemas.openxmlformats.org/officeDocument/2006/relationships/image" Target="../media/image1.gif"/><Relationship Id="rId7" Type="http://schemas.openxmlformats.org/officeDocument/2006/relationships/diagramColors" Target="../diagrams/colors17.xml"/><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diagramQuickStyle" Target="../diagrams/quickStyle17.xml"/><Relationship Id="rId5" Type="http://schemas.openxmlformats.org/officeDocument/2006/relationships/diagramLayout" Target="../diagrams/layout17.xml"/><Relationship Id="rId4" Type="http://schemas.openxmlformats.org/officeDocument/2006/relationships/diagramData" Target="../diagrams/data17.xml"/></Relationships>
</file>

<file path=ppt/slides/_rels/slide3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57.jpeg"/><Relationship Id="rId4" Type="http://schemas.openxmlformats.org/officeDocument/2006/relationships/image" Target="../media/image56.jpeg"/></Relationships>
</file>

<file path=ppt/slides/_rels/slide37.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58.jpeg"/></Relationships>
</file>

<file path=ppt/slides/_rels/slide38.xml.rels><?xml version="1.0" encoding="UTF-8" standalone="yes"?>
<Relationships xmlns="http://schemas.openxmlformats.org/package/2006/relationships"><Relationship Id="rId8" Type="http://schemas.microsoft.com/office/2007/relationships/diagramDrawing" Target="../diagrams/drawing18.xml"/><Relationship Id="rId3" Type="http://schemas.openxmlformats.org/officeDocument/2006/relationships/image" Target="../media/image1.gif"/><Relationship Id="rId7" Type="http://schemas.openxmlformats.org/officeDocument/2006/relationships/diagramColors" Target="../diagrams/colors18.xml"/><Relationship Id="rId2" Type="http://schemas.openxmlformats.org/officeDocument/2006/relationships/notesSlide" Target="../notesSlides/notesSlide38.xml"/><Relationship Id="rId1" Type="http://schemas.openxmlformats.org/officeDocument/2006/relationships/slideLayout" Target="../slideLayouts/slideLayout1.xml"/><Relationship Id="rId6" Type="http://schemas.openxmlformats.org/officeDocument/2006/relationships/diagramQuickStyle" Target="../diagrams/quickStyle18.xml"/><Relationship Id="rId5" Type="http://schemas.openxmlformats.org/officeDocument/2006/relationships/diagramLayout" Target="../diagrams/layout18.xml"/><Relationship Id="rId4" Type="http://schemas.openxmlformats.org/officeDocument/2006/relationships/diagramData" Target="../diagrams/data18.xml"/></Relationships>
</file>

<file path=ppt/slides/_rels/slide39.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60.jpeg"/></Relationships>
</file>

<file path=ppt/slides/_rels/slide4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61.jpeg"/></Relationships>
</file>

<file path=ppt/slides/_rels/slide41.xml.rels><?xml version="1.0" encoding="UTF-8" standalone="yes"?>
<Relationships xmlns="http://schemas.openxmlformats.org/package/2006/relationships"><Relationship Id="rId8" Type="http://schemas.microsoft.com/office/2007/relationships/diagramDrawing" Target="../diagrams/drawing19.xml"/><Relationship Id="rId3" Type="http://schemas.openxmlformats.org/officeDocument/2006/relationships/image" Target="../media/image1.gif"/><Relationship Id="rId7" Type="http://schemas.openxmlformats.org/officeDocument/2006/relationships/diagramColors" Target="../diagrams/colors19.xml"/><Relationship Id="rId2" Type="http://schemas.openxmlformats.org/officeDocument/2006/relationships/notesSlide" Target="../notesSlides/notesSlide41.xml"/><Relationship Id="rId1" Type="http://schemas.openxmlformats.org/officeDocument/2006/relationships/slideLayout" Target="../slideLayouts/slideLayout1.xml"/><Relationship Id="rId6" Type="http://schemas.openxmlformats.org/officeDocument/2006/relationships/diagramQuickStyle" Target="../diagrams/quickStyle19.xml"/><Relationship Id="rId5" Type="http://schemas.openxmlformats.org/officeDocument/2006/relationships/diagramLayout" Target="../diagrams/layout19.xml"/><Relationship Id="rId4" Type="http://schemas.openxmlformats.org/officeDocument/2006/relationships/diagramData" Target="../diagrams/data19.xml"/></Relationships>
</file>

<file path=ppt/slides/_rels/slide4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42.xml"/><Relationship Id="rId1" Type="http://schemas.openxmlformats.org/officeDocument/2006/relationships/slideLayout" Target="../slideLayouts/slideLayout1.xml"/><Relationship Id="rId4" Type="http://schemas.openxmlformats.org/officeDocument/2006/relationships/image" Target="../media/image63.gif"/></Relationships>
</file>

<file path=ppt/slides/_rels/slide4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43.xml"/><Relationship Id="rId1" Type="http://schemas.openxmlformats.org/officeDocument/2006/relationships/slideLayout" Target="../slideLayouts/slideLayout1.xml"/><Relationship Id="rId4" Type="http://schemas.openxmlformats.org/officeDocument/2006/relationships/image" Target="../media/image64.jpeg"/></Relationships>
</file>

<file path=ppt/slides/_rels/slide44.xml.rels><?xml version="1.0" encoding="UTF-8" standalone="yes"?>
<Relationships xmlns="http://schemas.openxmlformats.org/package/2006/relationships"><Relationship Id="rId8" Type="http://schemas.microsoft.com/office/2007/relationships/diagramDrawing" Target="../diagrams/drawing20.xml"/><Relationship Id="rId3" Type="http://schemas.openxmlformats.org/officeDocument/2006/relationships/image" Target="../media/image1.gif"/><Relationship Id="rId7" Type="http://schemas.openxmlformats.org/officeDocument/2006/relationships/diagramColors" Target="../diagrams/colors20.xml"/><Relationship Id="rId2" Type="http://schemas.openxmlformats.org/officeDocument/2006/relationships/notesSlide" Target="../notesSlides/notesSlide44.xml"/><Relationship Id="rId1" Type="http://schemas.openxmlformats.org/officeDocument/2006/relationships/slideLayout" Target="../slideLayouts/slideLayout1.xml"/><Relationship Id="rId6" Type="http://schemas.openxmlformats.org/officeDocument/2006/relationships/diagramQuickStyle" Target="../diagrams/quickStyle20.xml"/><Relationship Id="rId5" Type="http://schemas.openxmlformats.org/officeDocument/2006/relationships/diagramLayout" Target="../diagrams/layout20.xml"/><Relationship Id="rId4" Type="http://schemas.openxmlformats.org/officeDocument/2006/relationships/diagramData" Target="../diagrams/data20.xml"/></Relationships>
</file>

<file path=ppt/slides/_rels/slide45.xml.rels><?xml version="1.0" encoding="UTF-8" standalone="yes"?>
<Relationships xmlns="http://schemas.openxmlformats.org/package/2006/relationships"><Relationship Id="rId8" Type="http://schemas.microsoft.com/office/2007/relationships/diagramDrawing" Target="../diagrams/drawing21.xml"/><Relationship Id="rId3" Type="http://schemas.openxmlformats.org/officeDocument/2006/relationships/image" Target="../media/image1.gif"/><Relationship Id="rId7" Type="http://schemas.openxmlformats.org/officeDocument/2006/relationships/diagramColors" Target="../diagrams/colors21.xml"/><Relationship Id="rId2" Type="http://schemas.openxmlformats.org/officeDocument/2006/relationships/notesSlide" Target="../notesSlides/notesSlide45.xml"/><Relationship Id="rId1" Type="http://schemas.openxmlformats.org/officeDocument/2006/relationships/slideLayout" Target="../slideLayouts/slideLayout1.xml"/><Relationship Id="rId6" Type="http://schemas.openxmlformats.org/officeDocument/2006/relationships/diagramQuickStyle" Target="../diagrams/quickStyle21.xml"/><Relationship Id="rId5" Type="http://schemas.openxmlformats.org/officeDocument/2006/relationships/diagramLayout" Target="../diagrams/layout21.xml"/><Relationship Id="rId4" Type="http://schemas.openxmlformats.org/officeDocument/2006/relationships/diagramData" Target="../diagrams/data21.xml"/></Relationships>
</file>

<file path=ppt/slides/_rels/slide4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46.xml"/><Relationship Id="rId1" Type="http://schemas.openxmlformats.org/officeDocument/2006/relationships/slideLayout" Target="../slideLayouts/slideLayout1.xml"/><Relationship Id="rId4" Type="http://schemas.openxmlformats.org/officeDocument/2006/relationships/image" Target="../media/image67.jpeg"/></Relationships>
</file>

<file path=ppt/slides/_rels/slide47.xml.rels><?xml version="1.0" encoding="UTF-8" standalone="yes"?>
<Relationships xmlns="http://schemas.openxmlformats.org/package/2006/relationships"><Relationship Id="rId8" Type="http://schemas.microsoft.com/office/2007/relationships/diagramDrawing" Target="../diagrams/drawing22.xml"/><Relationship Id="rId3" Type="http://schemas.openxmlformats.org/officeDocument/2006/relationships/image" Target="../media/image1.gif"/><Relationship Id="rId7" Type="http://schemas.openxmlformats.org/officeDocument/2006/relationships/diagramColors" Target="../diagrams/colors22.xml"/><Relationship Id="rId2" Type="http://schemas.openxmlformats.org/officeDocument/2006/relationships/notesSlide" Target="../notesSlides/notesSlide47.xml"/><Relationship Id="rId1" Type="http://schemas.openxmlformats.org/officeDocument/2006/relationships/slideLayout" Target="../slideLayouts/slideLayout1.xml"/><Relationship Id="rId6" Type="http://schemas.openxmlformats.org/officeDocument/2006/relationships/diagramQuickStyle" Target="../diagrams/quickStyle22.xml"/><Relationship Id="rId5" Type="http://schemas.openxmlformats.org/officeDocument/2006/relationships/diagramLayout" Target="../diagrams/layout22.xml"/><Relationship Id="rId4" Type="http://schemas.openxmlformats.org/officeDocument/2006/relationships/diagramData" Target="../diagrams/data22.xml"/></Relationships>
</file>

<file path=ppt/slides/_rels/slide48.xml.rels><?xml version="1.0" encoding="UTF-8" standalone="yes"?>
<Relationships xmlns="http://schemas.openxmlformats.org/package/2006/relationships"><Relationship Id="rId8" Type="http://schemas.microsoft.com/office/2007/relationships/diagramDrawing" Target="../diagrams/drawing24.xml"/><Relationship Id="rId3" Type="http://schemas.openxmlformats.org/officeDocument/2006/relationships/image" Target="../media/image1.gif"/><Relationship Id="rId7" Type="http://schemas.openxmlformats.org/officeDocument/2006/relationships/diagramColors" Target="../diagrams/colors23.xml"/><Relationship Id="rId2" Type="http://schemas.openxmlformats.org/officeDocument/2006/relationships/notesSlide" Target="../notesSlides/notesSlide48.xml"/><Relationship Id="rId1" Type="http://schemas.openxmlformats.org/officeDocument/2006/relationships/slideLayout" Target="../slideLayouts/slideLayout1.xml"/><Relationship Id="rId6" Type="http://schemas.openxmlformats.org/officeDocument/2006/relationships/diagramQuickStyle" Target="../diagrams/quickStyle23.xml"/><Relationship Id="rId5" Type="http://schemas.openxmlformats.org/officeDocument/2006/relationships/diagramLayout" Target="../diagrams/layout23.xml"/><Relationship Id="rId4" Type="http://schemas.openxmlformats.org/officeDocument/2006/relationships/diagramData" Target="../diagrams/data23.xml"/></Relationships>
</file>

<file path=ppt/slides/_rels/slide49.xml.rels><?xml version="1.0" encoding="UTF-8" standalone="yes"?>
<Relationships xmlns="http://schemas.openxmlformats.org/package/2006/relationships"><Relationship Id="rId8" Type="http://schemas.microsoft.com/office/2007/relationships/diagramDrawing" Target="../diagrams/drawing25.xml"/><Relationship Id="rId3" Type="http://schemas.openxmlformats.org/officeDocument/2006/relationships/image" Target="../media/image1.gif"/><Relationship Id="rId7" Type="http://schemas.openxmlformats.org/officeDocument/2006/relationships/diagramColors" Target="../diagrams/colors24.xml"/><Relationship Id="rId2" Type="http://schemas.openxmlformats.org/officeDocument/2006/relationships/notesSlide" Target="../notesSlides/notesSlide49.xml"/><Relationship Id="rId1" Type="http://schemas.openxmlformats.org/officeDocument/2006/relationships/slideLayout" Target="../slideLayouts/slideLayout1.xml"/><Relationship Id="rId6" Type="http://schemas.openxmlformats.org/officeDocument/2006/relationships/diagramQuickStyle" Target="../diagrams/quickStyle24.xml"/><Relationship Id="rId5" Type="http://schemas.openxmlformats.org/officeDocument/2006/relationships/diagramLayout" Target="../diagrams/layout24.xml"/><Relationship Id="rId4" Type="http://schemas.openxmlformats.org/officeDocument/2006/relationships/diagramData" Target="../diagrams/data24.xml"/></Relationships>
</file>

<file path=ppt/slides/_rels/slide5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50.xml"/><Relationship Id="rId1" Type="http://schemas.openxmlformats.org/officeDocument/2006/relationships/slideLayout" Target="../slideLayouts/slideLayout1.xml"/><Relationship Id="rId4" Type="http://schemas.openxmlformats.org/officeDocument/2006/relationships/image" Target="../media/image70.jpeg"/></Relationships>
</file>

<file path=ppt/slides/_rels/slide5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51.xml"/><Relationship Id="rId1" Type="http://schemas.openxmlformats.org/officeDocument/2006/relationships/slideLayout" Target="../slideLayouts/slideLayout1.xml"/><Relationship Id="rId4" Type="http://schemas.openxmlformats.org/officeDocument/2006/relationships/image" Target="../media/image71.jpeg"/></Relationships>
</file>

<file path=ppt/slides/_rels/slide52.xml.rels><?xml version="1.0" encoding="UTF-8" standalone="yes"?>
<Relationships xmlns="http://schemas.openxmlformats.org/package/2006/relationships"><Relationship Id="rId8" Type="http://schemas.microsoft.com/office/2007/relationships/diagramDrawing" Target="../diagrams/drawing27.xml"/><Relationship Id="rId3" Type="http://schemas.openxmlformats.org/officeDocument/2006/relationships/image" Target="../media/image1.gif"/><Relationship Id="rId7" Type="http://schemas.openxmlformats.org/officeDocument/2006/relationships/diagramColors" Target="../diagrams/colors25.xml"/><Relationship Id="rId2" Type="http://schemas.openxmlformats.org/officeDocument/2006/relationships/notesSlide" Target="../notesSlides/notesSlide52.xml"/><Relationship Id="rId1" Type="http://schemas.openxmlformats.org/officeDocument/2006/relationships/slideLayout" Target="../slideLayouts/slideLayout1.xml"/><Relationship Id="rId6" Type="http://schemas.openxmlformats.org/officeDocument/2006/relationships/diagramQuickStyle" Target="../diagrams/quickStyle25.xml"/><Relationship Id="rId5" Type="http://schemas.openxmlformats.org/officeDocument/2006/relationships/diagramLayout" Target="../diagrams/layout25.xml"/><Relationship Id="rId4" Type="http://schemas.openxmlformats.org/officeDocument/2006/relationships/diagramData" Target="../diagrams/data25.xml"/></Relationships>
</file>

<file path=ppt/slides/_rels/slide5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53.xml"/><Relationship Id="rId1" Type="http://schemas.openxmlformats.org/officeDocument/2006/relationships/slideLayout" Target="../slideLayouts/slideLayout1.xml"/><Relationship Id="rId4" Type="http://schemas.openxmlformats.org/officeDocument/2006/relationships/image" Target="../media/image73.jpeg"/></Relationships>
</file>

<file path=ppt/slides/_rels/slide5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54.xml"/><Relationship Id="rId1" Type="http://schemas.openxmlformats.org/officeDocument/2006/relationships/slideLayout" Target="../slideLayouts/slideLayout1.xml"/><Relationship Id="rId5" Type="http://schemas.openxmlformats.org/officeDocument/2006/relationships/image" Target="../media/image75.jpeg"/><Relationship Id="rId4" Type="http://schemas.openxmlformats.org/officeDocument/2006/relationships/image" Target="../media/image74.png"/></Relationships>
</file>

<file path=ppt/slides/_rels/slide5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55.xml"/><Relationship Id="rId1" Type="http://schemas.openxmlformats.org/officeDocument/2006/relationships/slideLayout" Target="../slideLayouts/slideLayout1.xml"/><Relationship Id="rId5" Type="http://schemas.openxmlformats.org/officeDocument/2006/relationships/image" Target="../media/image76.jpeg"/><Relationship Id="rId4" Type="http://schemas.openxmlformats.org/officeDocument/2006/relationships/image" Target="../media/image74.png"/></Relationships>
</file>

<file path=ppt/slides/_rels/slide5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56.xml"/><Relationship Id="rId1" Type="http://schemas.openxmlformats.org/officeDocument/2006/relationships/slideLayout" Target="../slideLayouts/slideLayout1.xml"/><Relationship Id="rId5" Type="http://schemas.openxmlformats.org/officeDocument/2006/relationships/image" Target="../media/image77.jpeg"/><Relationship Id="rId4" Type="http://schemas.openxmlformats.org/officeDocument/2006/relationships/image" Target="../media/image74.png"/></Relationships>
</file>

<file path=ppt/slides/_rels/slide57.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57.xml"/><Relationship Id="rId1" Type="http://schemas.openxmlformats.org/officeDocument/2006/relationships/slideLayout" Target="../slideLayouts/slideLayout1.xml"/><Relationship Id="rId5" Type="http://schemas.openxmlformats.org/officeDocument/2006/relationships/image" Target="../media/image78.jpeg"/><Relationship Id="rId4" Type="http://schemas.openxmlformats.org/officeDocument/2006/relationships/image" Target="../media/image74.png"/></Relationships>
</file>

<file path=ppt/slides/_rels/slide5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58.xml"/><Relationship Id="rId1" Type="http://schemas.openxmlformats.org/officeDocument/2006/relationships/slideLayout" Target="../slideLayouts/slideLayout1.xml"/><Relationship Id="rId5" Type="http://schemas.openxmlformats.org/officeDocument/2006/relationships/image" Target="../media/image79.jpeg"/><Relationship Id="rId4" Type="http://schemas.openxmlformats.org/officeDocument/2006/relationships/image" Target="../media/image74.png"/></Relationships>
</file>

<file path=ppt/slides/_rels/slide59.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59.xml"/><Relationship Id="rId1" Type="http://schemas.openxmlformats.org/officeDocument/2006/relationships/slideLayout" Target="../slideLayouts/slideLayout1.xml"/><Relationship Id="rId4" Type="http://schemas.openxmlformats.org/officeDocument/2006/relationships/image" Target="../media/image80.jpeg"/></Relationships>
</file>

<file path=ppt/slides/_rels/slide6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60.xml"/><Relationship Id="rId1" Type="http://schemas.openxmlformats.org/officeDocument/2006/relationships/slideLayout" Target="../slideLayouts/slideLayout1.xml"/><Relationship Id="rId4" Type="http://schemas.openxmlformats.org/officeDocument/2006/relationships/image" Target="../media/image81.gif"/></Relationships>
</file>

<file path=ppt/slides/_rels/slide6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61.xml"/><Relationship Id="rId1" Type="http://schemas.openxmlformats.org/officeDocument/2006/relationships/slideLayout" Target="../slideLayouts/slideLayout1.xml"/><Relationship Id="rId4" Type="http://schemas.openxmlformats.org/officeDocument/2006/relationships/image" Target="../media/image8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smtClean="0"/>
              <a:t>The Cold War (1947-1991)</a:t>
            </a:r>
            <a:endParaRPr lang="en-US" sz="2800" b="1" dirty="0"/>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5" name="4 Imagen" descr="http://blog.usni.org/wp-content/uploads/2010/04/Cold-War-Flags.jpg"/>
          <p:cNvPicPr/>
          <p:nvPr/>
        </p:nvPicPr>
        <p:blipFill>
          <a:blip r:embed="rId4" r:link="rId5">
            <a:extLst>
              <a:ext uri="{28A0092B-C50C-407E-A947-70E740481C1C}">
                <a14:useLocalDpi xmlns:a14="http://schemas.microsoft.com/office/drawing/2010/main" xmlns=""/>
              </a:ext>
            </a:extLst>
          </a:blip>
          <a:srcRect/>
          <a:stretch>
            <a:fillRect/>
          </a:stretch>
        </p:blipFill>
        <p:spPr bwMode="auto">
          <a:xfrm>
            <a:off x="971600" y="1502863"/>
            <a:ext cx="7560840" cy="4662441"/>
          </a:xfrm>
          <a:prstGeom prst="rect">
            <a:avLst/>
          </a:prstGeom>
          <a:noFill/>
          <a:ln>
            <a:noFill/>
          </a:ln>
        </p:spPr>
      </p:pic>
    </p:spTree>
    <p:extLst>
      <p:ext uri="{BB962C8B-B14F-4D97-AF65-F5344CB8AC3E}">
        <p14:creationId xmlns:p14="http://schemas.microsoft.com/office/powerpoint/2010/main" xmlns="" val="234778046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6" name="5 Diagrama"/>
          <p:cNvGraphicFramePr/>
          <p:nvPr>
            <p:extLst>
              <p:ext uri="{D42A27DB-BD31-4B8C-83A1-F6EECF244321}">
                <p14:modId xmlns:p14="http://schemas.microsoft.com/office/powerpoint/2010/main" xmlns="" val="620941542"/>
              </p:ext>
            </p:extLst>
          </p:nvPr>
        </p:nvGraphicFramePr>
        <p:xfrm>
          <a:off x="1285852" y="1571612"/>
          <a:ext cx="6715172" cy="464347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39171803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3" name="2 Diagrama"/>
          <p:cNvGraphicFramePr/>
          <p:nvPr>
            <p:extLst>
              <p:ext uri="{D42A27DB-BD31-4B8C-83A1-F6EECF244321}">
                <p14:modId xmlns:p14="http://schemas.microsoft.com/office/powerpoint/2010/main" xmlns="" val="2881568149"/>
              </p:ext>
            </p:extLst>
          </p:nvPr>
        </p:nvGraphicFramePr>
        <p:xfrm>
          <a:off x="1619672" y="170080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24774334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sp>
        <p:nvSpPr>
          <p:cNvPr id="5" name="Rectangle 2"/>
          <p:cNvSpPr>
            <a:spLocks noChangeArrowheads="1"/>
          </p:cNvSpPr>
          <p:nvPr/>
        </p:nvSpPr>
        <p:spPr bwMode="auto">
          <a:xfrm>
            <a:off x="3616325" y="1590144"/>
            <a:ext cx="18881772" cy="47731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0" tIns="158700" rIns="0" bIns="3967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8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13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9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r>
              <a:rPr kumimoji="0" lang="es-ES" sz="700" b="0" i="0" u="none" strike="noStrike" cap="none" normalizeH="0" baseline="0" dirty="0" smtClean="0">
                <a:ln>
                  <a:noFill/>
                </a:ln>
                <a:solidFill>
                  <a:schemeClr val="tx1"/>
                </a:solidFill>
                <a:effectLst/>
                <a:latin typeface="Arial" pitchFamily="34" charset="0"/>
                <a:cs typeface="Arial" pitchFamily="34" charset="0"/>
              </a:rPr>
              <a:t> </a:t>
            </a:r>
            <a:r>
              <a:rPr kumimoji="0" lang="es-ES" sz="1800" b="0" i="0" u="none" strike="noStrike" cap="none" normalizeH="0" baseline="0" dirty="0" smtClean="0">
                <a:ln>
                  <a:noFill/>
                </a:ln>
                <a:solidFill>
                  <a:schemeClr val="tx1"/>
                </a:solidFill>
                <a:effectLst/>
                <a:latin typeface="Arial" pitchFamily="34" charset="0"/>
                <a:cs typeface="Arial" pitchFamily="34" charset="0"/>
              </a:rPr>
              <a:t>  </a:t>
            </a:r>
            <a:endParaRPr kumimoji="0" lang="es-ES" sz="1800" b="0" i="0" u="none" strike="noStrike" cap="none" normalizeH="0" baseline="0" dirty="0" smtClean="0">
              <a:ln>
                <a:noFill/>
              </a:ln>
              <a:solidFill>
                <a:srgbClr val="0B0080"/>
              </a:solidFill>
              <a:effectLst/>
              <a:latin typeface="Arial" pitchFamily="34" charset="0"/>
              <a:cs typeface="Arial" pitchFamily="34" charset="0"/>
            </a:endParaRPr>
          </a:p>
        </p:txBody>
      </p:sp>
      <p:pic>
        <p:nvPicPr>
          <p:cNvPr id="3075" name="Picture 3" descr="http://upload.wikimedia.org/wikipedia/commons/thumb/1/1a/US_flag_48_stars.svg/23px-US_flag_48_stars.svg.png"/>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3616325"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076" name="Picture 4" descr="http://upload.wikimedia.org/wikipedia/en/thumb/a/ae/Flag_of_the_United_Kingdom.svg/23px-Flag_of_the_United_Kingdom.svg.png"/>
          <p:cNvPicPr>
            <a:picLocks noChangeAspect="1" noChangeArrowheads="1"/>
          </p:cNvPicPr>
          <p:nvPr/>
        </p:nvPicPr>
        <p:blipFill>
          <a:blip r:embed="rId5">
            <a:extLst>
              <a:ext uri="{28A0092B-C50C-407E-A947-70E740481C1C}">
                <a14:useLocalDpi xmlns:a14="http://schemas.microsoft.com/office/drawing/2010/main" xmlns=""/>
              </a:ext>
            </a:extLst>
          </a:blip>
          <a:srcRect/>
          <a:stretch>
            <a:fillRect/>
          </a:stretch>
        </p:blipFill>
        <p:spPr bwMode="auto">
          <a:xfrm>
            <a:off x="3832225"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077" name="Picture 5" descr="http://upload.wikimedia.org/wikipedia/commons/thumb/a/a9/Flag_of_the_Soviet_Union.svg/23px-Flag_of_the_Soviet_Union.svg.png"/>
          <p:cNvPicPr>
            <a:picLocks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4048125"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078" name="Picture 6" descr="http://upload.wikimedia.org/wikipedia/commons/thumb/7/71/Flag_of_SFR_Yugoslavia.svg/23px-Flag_of_SFR_Yugoslavia.svg.png"/>
          <p:cNvPicPr>
            <a:picLocks noChangeAspect="1" noChangeArrowheads="1"/>
          </p:cNvPicPr>
          <p:nvPr/>
        </p:nvPicPr>
        <p:blipFill>
          <a:blip r:embed="rId7">
            <a:extLst>
              <a:ext uri="{28A0092B-C50C-407E-A947-70E740481C1C}">
                <a14:useLocalDpi xmlns:a14="http://schemas.microsoft.com/office/drawing/2010/main" xmlns=""/>
              </a:ext>
            </a:extLst>
          </a:blip>
          <a:srcRect/>
          <a:stretch>
            <a:fillRect/>
          </a:stretch>
        </p:blipFill>
        <p:spPr bwMode="auto">
          <a:xfrm>
            <a:off x="4264025"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079" name="Picture 7" descr="http://upload.wikimedia.org/wikipedia/en/thumb/c/c3/Flag_of_France.svg/23px-Flag_of_France.svg.png"/>
          <p:cNvPicPr>
            <a:picLocks noChangeAspect="1" noChangeArrowheads="1"/>
          </p:cNvPicPr>
          <p:nvPr/>
        </p:nvPicPr>
        <p:blipFill>
          <a:blip r:embed="rId8">
            <a:extLst>
              <a:ext uri="{28A0092B-C50C-407E-A947-70E740481C1C}">
                <a14:useLocalDpi xmlns:a14="http://schemas.microsoft.com/office/drawing/2010/main" xmlns=""/>
              </a:ext>
            </a:extLst>
          </a:blip>
          <a:srcRect/>
          <a:stretch>
            <a:fillRect/>
          </a:stretch>
        </p:blipFill>
        <p:spPr bwMode="auto">
          <a:xfrm>
            <a:off x="4479925" y="8640763"/>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080" name="Picture 8" descr="http://upload.wikimedia.org/wikipedia/commons/thumb/1/1a/US_flag_48_stars.svg/23px-US_flag_48_stars.svg.png"/>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4702175"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081" name="Picture 9" descr="http://upload.wikimedia.org/wikipedia/commons/thumb/a/a9/Flag_of_the_Soviet_Union.svg/23px-Flag_of_the_Soviet_Union.svg.png"/>
          <p:cNvPicPr>
            <a:picLocks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4918075"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082" name="Picture 10" descr="http://upload.wikimedia.org/wikipedia/commons/thumb/f/fa/Flag_of_the_People%27s_Republic_of_China.svg/23px-Flag_of_the_People%27s_Republic_of_China.svg.png"/>
          <p:cNvPicPr>
            <a:picLocks noChangeAspect="1" noChangeArrowheads="1"/>
          </p:cNvPicPr>
          <p:nvPr/>
        </p:nvPicPr>
        <p:blipFill>
          <a:blip r:embed="rId9">
            <a:extLst>
              <a:ext uri="{28A0092B-C50C-407E-A947-70E740481C1C}">
                <a14:useLocalDpi xmlns:a14="http://schemas.microsoft.com/office/drawing/2010/main" xmlns=""/>
              </a:ext>
            </a:extLst>
          </a:blip>
          <a:srcRect/>
          <a:stretch>
            <a:fillRect/>
          </a:stretch>
        </p:blipFill>
        <p:spPr bwMode="auto">
          <a:xfrm>
            <a:off x="5133975" y="8640763"/>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083" name="Picture 11" descr="http://upload.wikimedia.org/wikipedia/en/thumb/a/ae/Flag_of_the_United_Kingdom.svg/23px-Flag_of_the_United_Kingdom.svg.png"/>
          <p:cNvPicPr>
            <a:picLocks noChangeAspect="1" noChangeArrowheads="1"/>
          </p:cNvPicPr>
          <p:nvPr/>
        </p:nvPicPr>
        <p:blipFill>
          <a:blip r:embed="rId5">
            <a:extLst>
              <a:ext uri="{28A0092B-C50C-407E-A947-70E740481C1C}">
                <a14:useLocalDpi xmlns:a14="http://schemas.microsoft.com/office/drawing/2010/main" xmlns=""/>
              </a:ext>
            </a:extLst>
          </a:blip>
          <a:srcRect/>
          <a:stretch>
            <a:fillRect/>
          </a:stretch>
        </p:blipFill>
        <p:spPr bwMode="auto">
          <a:xfrm>
            <a:off x="5356225"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084" name="Picture 12" descr="http://upload.wikimedia.org/wikipedia/commons/thumb/a/a9/Flag_of_the_Soviet_Union.svg/23px-Flag_of_the_Soviet_Union.svg.png"/>
          <p:cNvPicPr>
            <a:picLocks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5572125"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085" name="Picture 13" descr="http://upload.wikimedia.org/wikipedia/commons/thumb/1/1a/US_flag_48_stars.svg/23px-US_flag_48_stars.svg.png"/>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5788025"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086" name="Picture 14" descr="http://upload.wikimedia.org/wikipedia/en/thumb/a/ae/Flag_of_the_United_Kingdom.svg/23px-Flag_of_the_United_Kingdom.svg.png"/>
          <p:cNvPicPr>
            <a:picLocks noChangeAspect="1" noChangeArrowheads="1"/>
          </p:cNvPicPr>
          <p:nvPr/>
        </p:nvPicPr>
        <p:blipFill>
          <a:blip r:embed="rId5">
            <a:extLst>
              <a:ext uri="{28A0092B-C50C-407E-A947-70E740481C1C}">
                <a14:useLocalDpi xmlns:a14="http://schemas.microsoft.com/office/drawing/2010/main" xmlns=""/>
              </a:ext>
            </a:extLst>
          </a:blip>
          <a:srcRect/>
          <a:stretch>
            <a:fillRect/>
          </a:stretch>
        </p:blipFill>
        <p:spPr bwMode="auto">
          <a:xfrm>
            <a:off x="6003925"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087" name="Picture 15" descr="http://upload.wikimedia.org/wikipedia/en/thumb/c/c3/Flag_of_France.svg/23px-Flag_of_France.svg.png"/>
          <p:cNvPicPr>
            <a:picLocks noChangeAspect="1" noChangeArrowheads="1"/>
          </p:cNvPicPr>
          <p:nvPr/>
        </p:nvPicPr>
        <p:blipFill>
          <a:blip r:embed="rId8">
            <a:extLst>
              <a:ext uri="{28A0092B-C50C-407E-A947-70E740481C1C}">
                <a14:useLocalDpi xmlns:a14="http://schemas.microsoft.com/office/drawing/2010/main" xmlns=""/>
              </a:ext>
            </a:extLst>
          </a:blip>
          <a:srcRect/>
          <a:stretch>
            <a:fillRect/>
          </a:stretch>
        </p:blipFill>
        <p:spPr bwMode="auto">
          <a:xfrm>
            <a:off x="6219825" y="8640763"/>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088" name="Picture 16" descr="http://upload.wikimedia.org/wikipedia/en/thumb/b/ba/Flag_of_Germany.svg/23px-Flag_of_Germany.svg.png"/>
          <p:cNvPicPr>
            <a:picLocks noChangeAspect="1" noChangeArrowheads="1"/>
          </p:cNvPicPr>
          <p:nvPr/>
        </p:nvPicPr>
        <p:blipFill>
          <a:blip r:embed="rId10">
            <a:extLst>
              <a:ext uri="{28A0092B-C50C-407E-A947-70E740481C1C}">
                <a14:useLocalDpi xmlns:a14="http://schemas.microsoft.com/office/drawing/2010/main" xmlns=""/>
              </a:ext>
            </a:extLst>
          </a:blip>
          <a:srcRect/>
          <a:stretch>
            <a:fillRect/>
          </a:stretch>
        </p:blipFill>
        <p:spPr bwMode="auto">
          <a:xfrm>
            <a:off x="6442075" y="8640763"/>
            <a:ext cx="219075" cy="133350"/>
          </a:xfrm>
          <a:prstGeom prst="rect">
            <a:avLst/>
          </a:prstGeom>
          <a:noFill/>
          <a:extLst>
            <a:ext uri="{909E8E84-426E-40DD-AFC4-6F175D3DCCD1}">
              <a14:hiddenFill xmlns:a14="http://schemas.microsoft.com/office/drawing/2010/main" xmlns="">
                <a:solidFill>
                  <a:srgbClr val="FFFFFF"/>
                </a:solidFill>
              </a14:hiddenFill>
            </a:ext>
          </a:extLst>
        </p:spPr>
      </p:pic>
      <p:pic>
        <p:nvPicPr>
          <p:cNvPr id="3089" name="Picture 17" descr="http://upload.wikimedia.org/wikipedia/commons/thumb/a/a9/Flag_of_the_Soviet_Union.svg/23px-Flag_of_the_Soviet_Union.svg.png"/>
          <p:cNvPicPr>
            <a:picLocks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6661150"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090" name="Picture 18" descr="http://upload.wikimedia.org/wikipedia/commons/thumb/b/bd/Flag_of_Cuba.svg/23px-Flag_of_Cuba.svg.png"/>
          <p:cNvPicPr>
            <a:picLocks noChangeAspect="1" noChangeArrowheads="1"/>
          </p:cNvPicPr>
          <p:nvPr/>
        </p:nvPicPr>
        <p:blipFill>
          <a:blip r:embed="rId11">
            <a:extLst>
              <a:ext uri="{28A0092B-C50C-407E-A947-70E740481C1C}">
                <a14:useLocalDpi xmlns:a14="http://schemas.microsoft.com/office/drawing/2010/main" xmlns=""/>
              </a:ext>
            </a:extLst>
          </a:blip>
          <a:srcRect/>
          <a:stretch>
            <a:fillRect/>
          </a:stretch>
        </p:blipFill>
        <p:spPr bwMode="auto">
          <a:xfrm>
            <a:off x="6877050"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091" name="Picture 19" descr="http://upload.wikimedia.org/wikipedia/commons/thumb/3/32/Flag_of_Pakistan.svg/23px-Flag_of_Pakistan.svg.png"/>
          <p:cNvPicPr>
            <a:picLocks noChangeAspect="1" noChangeArrowheads="1"/>
          </p:cNvPicPr>
          <p:nvPr/>
        </p:nvPicPr>
        <p:blipFill>
          <a:blip r:embed="rId12">
            <a:extLst>
              <a:ext uri="{28A0092B-C50C-407E-A947-70E740481C1C}">
                <a14:useLocalDpi xmlns:a14="http://schemas.microsoft.com/office/drawing/2010/main" xmlns=""/>
              </a:ext>
            </a:extLst>
          </a:blip>
          <a:srcRect/>
          <a:stretch>
            <a:fillRect/>
          </a:stretch>
        </p:blipFill>
        <p:spPr bwMode="auto">
          <a:xfrm>
            <a:off x="7092950" y="8640763"/>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092" name="Picture 20" descr="http://upload.wikimedia.org/wikipedia/commons/thumb/1/1a/US_flag_48_stars.svg/23px-US_flag_48_stars.svg.png"/>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7315200"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093" name="Picture 21" descr="http://upload.wikimedia.org/wikipedia/en/thumb/a/ae/Flag_of_the_United_Kingdom.svg/23px-Flag_of_the_United_Kingdom.svg.png"/>
          <p:cNvPicPr>
            <a:picLocks noChangeAspect="1" noChangeArrowheads="1"/>
          </p:cNvPicPr>
          <p:nvPr/>
        </p:nvPicPr>
        <p:blipFill>
          <a:blip r:embed="rId5">
            <a:extLst>
              <a:ext uri="{28A0092B-C50C-407E-A947-70E740481C1C}">
                <a14:useLocalDpi xmlns:a14="http://schemas.microsoft.com/office/drawing/2010/main" xmlns=""/>
              </a:ext>
            </a:extLst>
          </a:blip>
          <a:srcRect/>
          <a:stretch>
            <a:fillRect/>
          </a:stretch>
        </p:blipFill>
        <p:spPr bwMode="auto">
          <a:xfrm>
            <a:off x="7531100"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094" name="Picture 22" descr="http://upload.wikimedia.org/wikipedia/commons/thumb/2/2f/Flag_of_the_United_Nations.svg/23px-Flag_of_the_United_Nations.svg.png"/>
          <p:cNvPicPr>
            <a:picLocks noChangeAspect="1" noChangeArrowheads="1"/>
          </p:cNvPicPr>
          <p:nvPr/>
        </p:nvPicPr>
        <p:blipFill>
          <a:blip r:embed="rId13">
            <a:extLst>
              <a:ext uri="{28A0092B-C50C-407E-A947-70E740481C1C}">
                <a14:useLocalDpi xmlns:a14="http://schemas.microsoft.com/office/drawing/2010/main" xmlns=""/>
              </a:ext>
            </a:extLst>
          </a:blip>
          <a:srcRect/>
          <a:stretch>
            <a:fillRect/>
          </a:stretch>
        </p:blipFill>
        <p:spPr bwMode="auto">
          <a:xfrm>
            <a:off x="7747000" y="8640763"/>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095" name="Picture 23" descr="http://upload.wikimedia.org/wikipedia/commons/thumb/a/a9/Flag_of_the_Soviet_Union.svg/23px-Flag_of_the_Soviet_Union.svg.png"/>
          <p:cNvPicPr>
            <a:picLocks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7969250"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096" name="Picture 24" descr="http://upload.wikimedia.org/wikipedia/commons/thumb/f/fa/Flag_of_the_People%27s_Republic_of_China.svg/23px-Flag_of_the_People%27s_Republic_of_China.svg.png"/>
          <p:cNvPicPr>
            <a:picLocks noChangeAspect="1" noChangeArrowheads="1"/>
          </p:cNvPicPr>
          <p:nvPr/>
        </p:nvPicPr>
        <p:blipFill>
          <a:blip r:embed="rId9">
            <a:extLst>
              <a:ext uri="{28A0092B-C50C-407E-A947-70E740481C1C}">
                <a14:useLocalDpi xmlns:a14="http://schemas.microsoft.com/office/drawing/2010/main" xmlns=""/>
              </a:ext>
            </a:extLst>
          </a:blip>
          <a:srcRect/>
          <a:stretch>
            <a:fillRect/>
          </a:stretch>
        </p:blipFill>
        <p:spPr bwMode="auto">
          <a:xfrm>
            <a:off x="8185150" y="8640763"/>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097" name="Picture 25" descr="http://upload.wikimedia.org/wikipedia/en/thumb/a/ae/Flag_of_the_United_Kingdom.svg/23px-Flag_of_the_United_Kingdom.svg.png"/>
          <p:cNvPicPr>
            <a:picLocks noChangeAspect="1" noChangeArrowheads="1"/>
          </p:cNvPicPr>
          <p:nvPr/>
        </p:nvPicPr>
        <p:blipFill>
          <a:blip r:embed="rId5">
            <a:extLst>
              <a:ext uri="{28A0092B-C50C-407E-A947-70E740481C1C}">
                <a14:useLocalDpi xmlns:a14="http://schemas.microsoft.com/office/drawing/2010/main" xmlns=""/>
              </a:ext>
            </a:extLst>
          </a:blip>
          <a:srcRect/>
          <a:stretch>
            <a:fillRect/>
          </a:stretch>
        </p:blipFill>
        <p:spPr bwMode="auto">
          <a:xfrm>
            <a:off x="8407400"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098" name="Picture 26" descr="http://upload.wikimedia.org/wikipedia/en/thumb/c/c3/Flag_of_France.svg/23px-Flag_of_France.svg.png"/>
          <p:cNvPicPr>
            <a:picLocks noChangeAspect="1" noChangeArrowheads="1"/>
          </p:cNvPicPr>
          <p:nvPr/>
        </p:nvPicPr>
        <p:blipFill>
          <a:blip r:embed="rId8">
            <a:extLst>
              <a:ext uri="{28A0092B-C50C-407E-A947-70E740481C1C}">
                <a14:useLocalDpi xmlns:a14="http://schemas.microsoft.com/office/drawing/2010/main" xmlns=""/>
              </a:ext>
            </a:extLst>
          </a:blip>
          <a:srcRect/>
          <a:stretch>
            <a:fillRect/>
          </a:stretch>
        </p:blipFill>
        <p:spPr bwMode="auto">
          <a:xfrm>
            <a:off x="8623300" y="8640763"/>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099" name="Picture 27" descr="http://upload.wikimedia.org/wikipedia/commons/thumb/a/a9/Flag_of_the_Soviet_Union.svg/23px-Flag_of_the_Soviet_Union.svg.png"/>
          <p:cNvPicPr>
            <a:picLocks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8845550"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00" name="Picture 28" descr="http://upload.wikimedia.org/wikipedia/en/thumb/a/a4/Flag_of_the_United_States.svg/23px-Flag_of_the_United_States.svg.png"/>
          <p:cNvPicPr>
            <a:picLocks noChangeAspect="1" noChangeArrowheads="1"/>
          </p:cNvPicPr>
          <p:nvPr/>
        </p:nvPicPr>
        <p:blipFill>
          <a:blip r:embed="rId14">
            <a:extLst>
              <a:ext uri="{28A0092B-C50C-407E-A947-70E740481C1C}">
                <a14:useLocalDpi xmlns:a14="http://schemas.microsoft.com/office/drawing/2010/main" xmlns=""/>
              </a:ext>
            </a:extLst>
          </a:blip>
          <a:srcRect/>
          <a:stretch>
            <a:fillRect/>
          </a:stretch>
        </p:blipFill>
        <p:spPr bwMode="auto">
          <a:xfrm>
            <a:off x="9061450"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01" name="Picture 29" descr="http://upload.wikimedia.org/wikipedia/commons/thumb/7/72/Flag_of_the_Republic_of_China.svg/23px-Flag_of_the_Republic_of_China.svg.png"/>
          <p:cNvPicPr>
            <a:picLocks noChangeAspect="1" noChangeArrowheads="1"/>
          </p:cNvPicPr>
          <p:nvPr/>
        </p:nvPicPr>
        <p:blipFill>
          <a:blip r:embed="rId15">
            <a:extLst>
              <a:ext uri="{28A0092B-C50C-407E-A947-70E740481C1C}">
                <a14:useLocalDpi xmlns:a14="http://schemas.microsoft.com/office/drawing/2010/main" xmlns=""/>
              </a:ext>
            </a:extLst>
          </a:blip>
          <a:srcRect/>
          <a:stretch>
            <a:fillRect/>
          </a:stretch>
        </p:blipFill>
        <p:spPr bwMode="auto">
          <a:xfrm>
            <a:off x="9277350" y="8640763"/>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102" name="Picture 30" descr="http://upload.wikimedia.org/wikipedia/commons/thumb/9/9b/Flag_of_Nepal.svg/18px-Flag_of_Nepal.svg.png"/>
          <p:cNvPicPr>
            <a:picLocks noChangeAspect="1" noChangeArrowheads="1"/>
          </p:cNvPicPr>
          <p:nvPr/>
        </p:nvPicPr>
        <p:blipFill>
          <a:blip r:embed="rId16">
            <a:extLst>
              <a:ext uri="{28A0092B-C50C-407E-A947-70E740481C1C}">
                <a14:useLocalDpi xmlns:a14="http://schemas.microsoft.com/office/drawing/2010/main" xmlns=""/>
              </a:ext>
            </a:extLst>
          </a:blip>
          <a:srcRect/>
          <a:stretch>
            <a:fillRect/>
          </a:stretch>
        </p:blipFill>
        <p:spPr bwMode="auto">
          <a:xfrm>
            <a:off x="9499600" y="8640763"/>
            <a:ext cx="171450" cy="209550"/>
          </a:xfrm>
          <a:prstGeom prst="rect">
            <a:avLst/>
          </a:prstGeom>
          <a:noFill/>
          <a:extLst>
            <a:ext uri="{909E8E84-426E-40DD-AFC4-6F175D3DCCD1}">
              <a14:hiddenFill xmlns:a14="http://schemas.microsoft.com/office/drawing/2010/main" xmlns="">
                <a:solidFill>
                  <a:srgbClr val="FFFFFF"/>
                </a:solidFill>
              </a14:hiddenFill>
            </a:ext>
          </a:extLst>
        </p:spPr>
      </p:pic>
      <p:pic>
        <p:nvPicPr>
          <p:cNvPr id="3103" name="Picture 31" descr="http://upload.wikimedia.org/wikipedia/commons/thumb/a/a9/Flag_of_the_Soviet_Union.svg/23px-Flag_of_the_Soviet_Union.svg.png"/>
          <p:cNvPicPr>
            <a:picLocks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967263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04" name="Picture 32" descr="http://upload.wikimedia.org/wikipedia/commons/thumb/f/fa/Flag_of_the_People%27s_Republic_of_China.svg/23px-Flag_of_the_People%27s_Republic_of_China.svg.png"/>
          <p:cNvPicPr>
            <a:picLocks noChangeAspect="1" noChangeArrowheads="1"/>
          </p:cNvPicPr>
          <p:nvPr/>
        </p:nvPicPr>
        <p:blipFill>
          <a:blip r:embed="rId9">
            <a:extLst>
              <a:ext uri="{28A0092B-C50C-407E-A947-70E740481C1C}">
                <a14:useLocalDpi xmlns:a14="http://schemas.microsoft.com/office/drawing/2010/main" xmlns=""/>
              </a:ext>
            </a:extLst>
          </a:blip>
          <a:srcRect/>
          <a:stretch>
            <a:fillRect/>
          </a:stretch>
        </p:blipFill>
        <p:spPr bwMode="auto">
          <a:xfrm>
            <a:off x="9888538" y="8640763"/>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105" name="Picture 33" descr="http://upload.wikimedia.org/wikipedia/en/thumb/a/a4/Flag_of_the_United_States.svg/23px-Flag_of_the_United_States.svg.png"/>
          <p:cNvPicPr>
            <a:picLocks noChangeAspect="1" noChangeArrowheads="1"/>
          </p:cNvPicPr>
          <p:nvPr/>
        </p:nvPicPr>
        <p:blipFill>
          <a:blip r:embed="rId14">
            <a:extLst>
              <a:ext uri="{28A0092B-C50C-407E-A947-70E740481C1C}">
                <a14:useLocalDpi xmlns:a14="http://schemas.microsoft.com/office/drawing/2010/main" xmlns=""/>
              </a:ext>
            </a:extLst>
          </a:blip>
          <a:srcRect/>
          <a:stretch>
            <a:fillRect/>
          </a:stretch>
        </p:blipFill>
        <p:spPr bwMode="auto">
          <a:xfrm>
            <a:off x="1011078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06" name="Picture 34" descr="http://upload.wikimedia.org/wikipedia/commons/thumb/a/a9/Flag_of_the_Soviet_Union.svg/23px-Flag_of_the_Soviet_Union.svg.png"/>
          <p:cNvPicPr>
            <a:picLocks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1032668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07" name="Picture 35" descr="http://upload.wikimedia.org/wikipedia/commons/thumb/f/fa/Flag_of_the_People%27s_Republic_of_China.svg/23px-Flag_of_the_People%27s_Republic_of_China.svg.png"/>
          <p:cNvPicPr>
            <a:picLocks noChangeAspect="1" noChangeArrowheads="1"/>
          </p:cNvPicPr>
          <p:nvPr/>
        </p:nvPicPr>
        <p:blipFill>
          <a:blip r:embed="rId9">
            <a:extLst>
              <a:ext uri="{28A0092B-C50C-407E-A947-70E740481C1C}">
                <a14:useLocalDpi xmlns:a14="http://schemas.microsoft.com/office/drawing/2010/main" xmlns=""/>
              </a:ext>
            </a:extLst>
          </a:blip>
          <a:srcRect/>
          <a:stretch>
            <a:fillRect/>
          </a:stretch>
        </p:blipFill>
        <p:spPr bwMode="auto">
          <a:xfrm>
            <a:off x="10542588" y="8640763"/>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108" name="Picture 36" descr="http://upload.wikimedia.org/wikipedia/en/thumb/a/a4/Flag_of_the_United_States.svg/23px-Flag_of_the_United_States.svg.png"/>
          <p:cNvPicPr>
            <a:picLocks noChangeAspect="1" noChangeArrowheads="1"/>
          </p:cNvPicPr>
          <p:nvPr/>
        </p:nvPicPr>
        <p:blipFill>
          <a:blip r:embed="rId14">
            <a:extLst>
              <a:ext uri="{28A0092B-C50C-407E-A947-70E740481C1C}">
                <a14:useLocalDpi xmlns:a14="http://schemas.microsoft.com/office/drawing/2010/main" xmlns=""/>
              </a:ext>
            </a:extLst>
          </a:blip>
          <a:srcRect/>
          <a:stretch>
            <a:fillRect/>
          </a:stretch>
        </p:blipFill>
        <p:spPr bwMode="auto">
          <a:xfrm>
            <a:off x="1076483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09" name="Picture 37" descr="http://upload.wikimedia.org/wikipedia/commons/thumb/a/a9/Flag_of_the_Soviet_Union.svg/23px-Flag_of_the_Soviet_Union.svg.png"/>
          <p:cNvPicPr>
            <a:picLocks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1098073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10" name="Picture 38" descr="http://upload.wikimedia.org/wikipedia/commons/thumb/f/fa/Flag_of_the_People%27s_Republic_of_China.svg/23px-Flag_of_the_People%27s_Republic_of_China.svg.png"/>
          <p:cNvPicPr>
            <a:picLocks noChangeAspect="1" noChangeArrowheads="1"/>
          </p:cNvPicPr>
          <p:nvPr/>
        </p:nvPicPr>
        <p:blipFill>
          <a:blip r:embed="rId9">
            <a:extLst>
              <a:ext uri="{28A0092B-C50C-407E-A947-70E740481C1C}">
                <a14:useLocalDpi xmlns:a14="http://schemas.microsoft.com/office/drawing/2010/main" xmlns=""/>
              </a:ext>
            </a:extLst>
          </a:blip>
          <a:srcRect/>
          <a:stretch>
            <a:fillRect/>
          </a:stretch>
        </p:blipFill>
        <p:spPr bwMode="auto">
          <a:xfrm>
            <a:off x="11196638" y="8640763"/>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111" name="Picture 39" descr="http://upload.wikimedia.org/wikipedia/commons/thumb/5/51/Flag_of_North_Korea.svg/23px-Flag_of_North_Korea.svg.png"/>
          <p:cNvPicPr>
            <a:picLocks noChangeAspect="1" noChangeArrowheads="1"/>
          </p:cNvPicPr>
          <p:nvPr/>
        </p:nvPicPr>
        <p:blipFill>
          <a:blip r:embed="rId17">
            <a:extLst>
              <a:ext uri="{28A0092B-C50C-407E-A947-70E740481C1C}">
                <a14:useLocalDpi xmlns:a14="http://schemas.microsoft.com/office/drawing/2010/main" xmlns=""/>
              </a:ext>
            </a:extLst>
          </a:blip>
          <a:srcRect/>
          <a:stretch>
            <a:fillRect/>
          </a:stretch>
        </p:blipFill>
        <p:spPr bwMode="auto">
          <a:xfrm>
            <a:off x="1141888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12" name="Picture 40" descr="http://upload.wikimedia.org/wikipedia/commons/thumb/b/bd/Flag_of_Cuba.svg/23px-Flag_of_Cuba.svg.png"/>
          <p:cNvPicPr>
            <a:picLocks noChangeAspect="1" noChangeArrowheads="1"/>
          </p:cNvPicPr>
          <p:nvPr/>
        </p:nvPicPr>
        <p:blipFill>
          <a:blip r:embed="rId11">
            <a:extLst>
              <a:ext uri="{28A0092B-C50C-407E-A947-70E740481C1C}">
                <a14:useLocalDpi xmlns:a14="http://schemas.microsoft.com/office/drawing/2010/main" xmlns=""/>
              </a:ext>
            </a:extLst>
          </a:blip>
          <a:srcRect/>
          <a:stretch>
            <a:fillRect/>
          </a:stretch>
        </p:blipFill>
        <p:spPr bwMode="auto">
          <a:xfrm>
            <a:off x="1163478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13" name="Picture 41" descr="http://upload.wikimedia.org/wikipedia/en/thumb/a/a4/Flag_of_the_United_States.svg/23px-Flag_of_the_United_States.svg.png"/>
          <p:cNvPicPr>
            <a:picLocks noChangeAspect="1" noChangeArrowheads="1"/>
          </p:cNvPicPr>
          <p:nvPr/>
        </p:nvPicPr>
        <p:blipFill>
          <a:blip r:embed="rId14">
            <a:extLst>
              <a:ext uri="{28A0092B-C50C-407E-A947-70E740481C1C}">
                <a14:useLocalDpi xmlns:a14="http://schemas.microsoft.com/office/drawing/2010/main" xmlns=""/>
              </a:ext>
            </a:extLst>
          </a:blip>
          <a:srcRect/>
          <a:stretch>
            <a:fillRect/>
          </a:stretch>
        </p:blipFill>
        <p:spPr bwMode="auto">
          <a:xfrm>
            <a:off x="1185068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14" name="Picture 42" descr="http://upload.wikimedia.org/wikipedia/commons/thumb/a/a9/Flag_of_the_Soviet_Union.svg/23px-Flag_of_the_Soviet_Union.svg.png"/>
          <p:cNvPicPr>
            <a:picLocks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1206658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15" name="Picture 43" descr="http://upload.wikimedia.org/wikipedia/en/thumb/a/a4/Flag_of_the_United_States.svg/23px-Flag_of_the_United_States.svg.png"/>
          <p:cNvPicPr>
            <a:picLocks noChangeAspect="1" noChangeArrowheads="1"/>
          </p:cNvPicPr>
          <p:nvPr/>
        </p:nvPicPr>
        <p:blipFill>
          <a:blip r:embed="rId14">
            <a:extLst>
              <a:ext uri="{28A0092B-C50C-407E-A947-70E740481C1C}">
                <a14:useLocalDpi xmlns:a14="http://schemas.microsoft.com/office/drawing/2010/main" xmlns=""/>
              </a:ext>
            </a:extLst>
          </a:blip>
          <a:srcRect/>
          <a:stretch>
            <a:fillRect/>
          </a:stretch>
        </p:blipFill>
        <p:spPr bwMode="auto">
          <a:xfrm>
            <a:off x="1228248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16" name="Picture 44" descr="http://upload.wikimedia.org/wikipedia/commons/thumb/a/a9/Flag_of_the_Soviet_Union.svg/23px-Flag_of_the_Soviet_Union.svg.png"/>
          <p:cNvPicPr>
            <a:picLocks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1249838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17" name="Picture 45" descr="http://upload.wikimedia.org/wikipedia/en/thumb/a/a4/Flag_of_the_United_States.svg/23px-Flag_of_the_United_States.svg.png"/>
          <p:cNvPicPr>
            <a:picLocks noChangeAspect="1" noChangeArrowheads="1"/>
          </p:cNvPicPr>
          <p:nvPr/>
        </p:nvPicPr>
        <p:blipFill>
          <a:blip r:embed="rId14">
            <a:extLst>
              <a:ext uri="{28A0092B-C50C-407E-A947-70E740481C1C}">
                <a14:useLocalDpi xmlns:a14="http://schemas.microsoft.com/office/drawing/2010/main" xmlns=""/>
              </a:ext>
            </a:extLst>
          </a:blip>
          <a:srcRect/>
          <a:stretch>
            <a:fillRect/>
          </a:stretch>
        </p:blipFill>
        <p:spPr bwMode="auto">
          <a:xfrm>
            <a:off x="1271428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18" name="Picture 46" descr="http://upload.wikimedia.org/wikipedia/commons/thumb/a/a9/Flag_of_the_Soviet_Union.svg/23px-Flag_of_the_Soviet_Union.svg.png"/>
          <p:cNvPicPr>
            <a:picLocks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1293018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19" name="Picture 47" descr="Portugal">
            <a:hlinkClick r:id="rId18" tooltip="Portugal"/>
          </p:cNvPr>
          <p:cNvPicPr>
            <a:picLocks noChangeAspect="1" noChangeArrowheads="1"/>
          </p:cNvPicPr>
          <p:nvPr/>
        </p:nvPicPr>
        <p:blipFill>
          <a:blip r:embed="rId19">
            <a:extLst>
              <a:ext uri="{28A0092B-C50C-407E-A947-70E740481C1C}">
                <a14:useLocalDpi xmlns:a14="http://schemas.microsoft.com/office/drawing/2010/main" xmlns=""/>
              </a:ext>
            </a:extLst>
          </a:blip>
          <a:srcRect/>
          <a:stretch>
            <a:fillRect/>
          </a:stretch>
        </p:blipFill>
        <p:spPr bwMode="auto">
          <a:xfrm>
            <a:off x="13146088" y="8640763"/>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120" name="Picture 48" descr="http://upload.wikimedia.org/wikipedia/commons/thumb/6/67/Flag_of_South_Africa_1928-1994.svg/23px-Flag_of_South_Africa_1928-1994.svg.png"/>
          <p:cNvPicPr>
            <a:picLocks noChangeAspect="1" noChangeArrowheads="1"/>
          </p:cNvPicPr>
          <p:nvPr/>
        </p:nvPicPr>
        <p:blipFill>
          <a:blip r:embed="rId20">
            <a:extLst>
              <a:ext uri="{28A0092B-C50C-407E-A947-70E740481C1C}">
                <a14:useLocalDpi xmlns:a14="http://schemas.microsoft.com/office/drawing/2010/main" xmlns=""/>
              </a:ext>
            </a:extLst>
          </a:blip>
          <a:srcRect/>
          <a:stretch>
            <a:fillRect/>
          </a:stretch>
        </p:blipFill>
        <p:spPr bwMode="auto">
          <a:xfrm>
            <a:off x="13368338" y="8640763"/>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121" name="Picture 49" descr="http://upload.wikimedia.org/wikipedia/commons/thumb/3/37/Flag_of_NATO.svg/20px-Flag_of_NATO.svg.png"/>
          <p:cNvPicPr>
            <a:picLocks noChangeAspect="1" noChangeArrowheads="1"/>
          </p:cNvPicPr>
          <p:nvPr/>
        </p:nvPicPr>
        <p:blipFill>
          <a:blip r:embed="rId21">
            <a:extLst>
              <a:ext uri="{28A0092B-C50C-407E-A947-70E740481C1C}">
                <a14:useLocalDpi xmlns:a14="http://schemas.microsoft.com/office/drawing/2010/main" xmlns=""/>
              </a:ext>
            </a:extLst>
          </a:blip>
          <a:srcRect/>
          <a:stretch>
            <a:fillRect/>
          </a:stretch>
        </p:blipFill>
        <p:spPr bwMode="auto">
          <a:xfrm>
            <a:off x="13590588" y="8640763"/>
            <a:ext cx="190500"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122" name="Picture 50" descr="http://upload.wikimedia.org/wikipedia/commons/thumb/a/a9/Flag_of_the_Soviet_Union.svg/23px-Flag_of_the_Soviet_Union.svg.png"/>
          <p:cNvPicPr>
            <a:picLocks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1381283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23" name="Picture 51" descr="http://upload.wikimedia.org/wikipedia/commons/thumb/f/fa/Flag_of_the_People%27s_Republic_of_China.svg/23px-Flag_of_the_People%27s_Republic_of_China.svg.png"/>
          <p:cNvPicPr>
            <a:picLocks noChangeAspect="1" noChangeArrowheads="1"/>
          </p:cNvPicPr>
          <p:nvPr/>
        </p:nvPicPr>
        <p:blipFill>
          <a:blip r:embed="rId9">
            <a:extLst>
              <a:ext uri="{28A0092B-C50C-407E-A947-70E740481C1C}">
                <a14:useLocalDpi xmlns:a14="http://schemas.microsoft.com/office/drawing/2010/main" xmlns=""/>
              </a:ext>
            </a:extLst>
          </a:blip>
          <a:srcRect/>
          <a:stretch>
            <a:fillRect/>
          </a:stretch>
        </p:blipFill>
        <p:spPr bwMode="auto">
          <a:xfrm>
            <a:off x="14028738" y="8640763"/>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124" name="Picture 52" descr="http://upload.wikimedia.org/wikipedia/en/thumb/a/a4/Flag_of_the_United_States.svg/23px-Flag_of_the_United_States.svg.png"/>
          <p:cNvPicPr>
            <a:picLocks noChangeAspect="1" noChangeArrowheads="1"/>
          </p:cNvPicPr>
          <p:nvPr/>
        </p:nvPicPr>
        <p:blipFill>
          <a:blip r:embed="rId14">
            <a:extLst>
              <a:ext uri="{28A0092B-C50C-407E-A947-70E740481C1C}">
                <a14:useLocalDpi xmlns:a14="http://schemas.microsoft.com/office/drawing/2010/main" xmlns=""/>
              </a:ext>
            </a:extLst>
          </a:blip>
          <a:srcRect/>
          <a:stretch>
            <a:fillRect/>
          </a:stretch>
        </p:blipFill>
        <p:spPr bwMode="auto">
          <a:xfrm>
            <a:off x="1425098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25" name="Picture 53" descr="http://upload.wikimedia.org/wikipedia/en/thumb/a/a4/Flag_of_the_United_States.svg/23px-Flag_of_the_United_States.svg.png"/>
          <p:cNvPicPr>
            <a:picLocks noChangeAspect="1" noChangeArrowheads="1"/>
          </p:cNvPicPr>
          <p:nvPr/>
        </p:nvPicPr>
        <p:blipFill>
          <a:blip r:embed="rId14">
            <a:extLst>
              <a:ext uri="{28A0092B-C50C-407E-A947-70E740481C1C}">
                <a14:useLocalDpi xmlns:a14="http://schemas.microsoft.com/office/drawing/2010/main" xmlns=""/>
              </a:ext>
            </a:extLst>
          </a:blip>
          <a:srcRect/>
          <a:stretch>
            <a:fillRect/>
          </a:stretch>
        </p:blipFill>
        <p:spPr bwMode="auto">
          <a:xfrm>
            <a:off x="1446688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26" name="Picture 54" descr="http://upload.wikimedia.org/wikipedia/commons/thumb/a/a9/Flag_of_the_Soviet_Union.svg/23px-Flag_of_the_Soviet_Union.svg.png"/>
          <p:cNvPicPr>
            <a:picLocks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1468278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27" name="Picture 55" descr="http://upload.wikimedia.org/wikipedia/en/thumb/a/ae/Flag_of_the_United_Kingdom.svg/23px-Flag_of_the_United_Kingdom.svg.png"/>
          <p:cNvPicPr>
            <a:picLocks noChangeAspect="1" noChangeArrowheads="1"/>
          </p:cNvPicPr>
          <p:nvPr/>
        </p:nvPicPr>
        <p:blipFill>
          <a:blip r:embed="rId5">
            <a:extLst>
              <a:ext uri="{28A0092B-C50C-407E-A947-70E740481C1C}">
                <a14:useLocalDpi xmlns:a14="http://schemas.microsoft.com/office/drawing/2010/main" xmlns=""/>
              </a:ext>
            </a:extLst>
          </a:blip>
          <a:srcRect/>
          <a:stretch>
            <a:fillRect/>
          </a:stretch>
        </p:blipFill>
        <p:spPr bwMode="auto">
          <a:xfrm>
            <a:off x="1489868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28" name="Picture 56" descr="http://upload.wikimedia.org/wikipedia/commons/thumb/a/a9/Flag_of_the_Soviet_Union.svg/23px-Flag_of_the_Soviet_Union.svg.png"/>
          <p:cNvPicPr>
            <a:picLocks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1511458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29" name="Picture 57" descr="http://upload.wikimedia.org/wikipedia/en/thumb/a/a4/Flag_of_the_United_States.svg/23px-Flag_of_the_United_States.svg.png"/>
          <p:cNvPicPr>
            <a:picLocks noChangeAspect="1" noChangeArrowheads="1"/>
          </p:cNvPicPr>
          <p:nvPr/>
        </p:nvPicPr>
        <p:blipFill>
          <a:blip r:embed="rId14">
            <a:extLst>
              <a:ext uri="{28A0092B-C50C-407E-A947-70E740481C1C}">
                <a14:useLocalDpi xmlns:a14="http://schemas.microsoft.com/office/drawing/2010/main" xmlns=""/>
              </a:ext>
            </a:extLst>
          </a:blip>
          <a:srcRect/>
          <a:stretch>
            <a:fillRect/>
          </a:stretch>
        </p:blipFill>
        <p:spPr bwMode="auto">
          <a:xfrm>
            <a:off x="1533048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30" name="Picture 58" descr="http://upload.wikimedia.org/wikipedia/commons/thumb/6/67/Flag_of_South_Africa_1928-1994.svg/23px-Flag_of_South_Africa_1928-1994.svg.png"/>
          <p:cNvPicPr>
            <a:picLocks noChangeAspect="1" noChangeArrowheads="1"/>
          </p:cNvPicPr>
          <p:nvPr/>
        </p:nvPicPr>
        <p:blipFill>
          <a:blip r:embed="rId20">
            <a:extLst>
              <a:ext uri="{28A0092B-C50C-407E-A947-70E740481C1C}">
                <a14:useLocalDpi xmlns:a14="http://schemas.microsoft.com/office/drawing/2010/main" xmlns=""/>
              </a:ext>
            </a:extLst>
          </a:blip>
          <a:srcRect/>
          <a:stretch>
            <a:fillRect/>
          </a:stretch>
        </p:blipFill>
        <p:spPr bwMode="auto">
          <a:xfrm>
            <a:off x="15546388" y="8640763"/>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131" name="Picture 59" descr="Portugal">
            <a:hlinkClick r:id="rId18" tooltip="Portugal"/>
          </p:cNvPr>
          <p:cNvPicPr>
            <a:picLocks noChangeAspect="1" noChangeArrowheads="1"/>
          </p:cNvPicPr>
          <p:nvPr/>
        </p:nvPicPr>
        <p:blipFill>
          <a:blip r:embed="rId19">
            <a:extLst>
              <a:ext uri="{28A0092B-C50C-407E-A947-70E740481C1C}">
                <a14:useLocalDpi xmlns:a14="http://schemas.microsoft.com/office/drawing/2010/main" xmlns=""/>
              </a:ext>
            </a:extLst>
          </a:blip>
          <a:srcRect/>
          <a:stretch>
            <a:fillRect/>
          </a:stretch>
        </p:blipFill>
        <p:spPr bwMode="auto">
          <a:xfrm>
            <a:off x="15768638" y="8640763"/>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132" name="Picture 60" descr="http://upload.wikimedia.org/wikipedia/en/thumb/c/c3/Flag_of_France.svg/23px-Flag_of_France.svg.png"/>
          <p:cNvPicPr>
            <a:picLocks noChangeAspect="1" noChangeArrowheads="1"/>
          </p:cNvPicPr>
          <p:nvPr/>
        </p:nvPicPr>
        <p:blipFill>
          <a:blip r:embed="rId8">
            <a:extLst>
              <a:ext uri="{28A0092B-C50C-407E-A947-70E740481C1C}">
                <a14:useLocalDpi xmlns:a14="http://schemas.microsoft.com/office/drawing/2010/main" xmlns=""/>
              </a:ext>
            </a:extLst>
          </a:blip>
          <a:srcRect/>
          <a:stretch>
            <a:fillRect/>
          </a:stretch>
        </p:blipFill>
        <p:spPr bwMode="auto">
          <a:xfrm>
            <a:off x="15990888" y="8640763"/>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133" name="Picture 61" descr="http://upload.wikimedia.org/wikipedia/en/thumb/a/a4/Flag_of_the_United_States.svg/23px-Flag_of_the_United_States.svg.png"/>
          <p:cNvPicPr>
            <a:picLocks noChangeAspect="1" noChangeArrowheads="1"/>
          </p:cNvPicPr>
          <p:nvPr/>
        </p:nvPicPr>
        <p:blipFill>
          <a:blip r:embed="rId14">
            <a:extLst>
              <a:ext uri="{28A0092B-C50C-407E-A947-70E740481C1C}">
                <a14:useLocalDpi xmlns:a14="http://schemas.microsoft.com/office/drawing/2010/main" xmlns=""/>
              </a:ext>
            </a:extLst>
          </a:blip>
          <a:srcRect/>
          <a:stretch>
            <a:fillRect/>
          </a:stretch>
        </p:blipFill>
        <p:spPr bwMode="auto">
          <a:xfrm>
            <a:off x="1621313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34" name="Picture 62" descr="http://upload.wikimedia.org/wikipedia/commons/thumb/a/a9/Flag_of_the_Soviet_Union.svg/23px-Flag_of_the_Soviet_Union.svg.png"/>
          <p:cNvPicPr>
            <a:picLocks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1642903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35" name="Picture 63" descr="http://upload.wikimedia.org/wikipedia/en/thumb/a/a4/Flag_of_the_United_States.svg/23px-Flag_of_the_United_States.svg.png"/>
          <p:cNvPicPr>
            <a:picLocks noChangeAspect="1" noChangeArrowheads="1"/>
          </p:cNvPicPr>
          <p:nvPr/>
        </p:nvPicPr>
        <p:blipFill>
          <a:blip r:embed="rId14">
            <a:extLst>
              <a:ext uri="{28A0092B-C50C-407E-A947-70E740481C1C}">
                <a14:useLocalDpi xmlns:a14="http://schemas.microsoft.com/office/drawing/2010/main" xmlns=""/>
              </a:ext>
            </a:extLst>
          </a:blip>
          <a:srcRect/>
          <a:stretch>
            <a:fillRect/>
          </a:stretch>
        </p:blipFill>
        <p:spPr bwMode="auto">
          <a:xfrm>
            <a:off x="1664493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36" name="Picture 64" descr="http://upload.wikimedia.org/wikipedia/commons/thumb/f/fa/Flag_of_the_People%27s_Republic_of_China.svg/23px-Flag_of_the_People%27s_Republic_of_China.svg.png"/>
          <p:cNvPicPr>
            <a:picLocks noChangeAspect="1" noChangeArrowheads="1"/>
          </p:cNvPicPr>
          <p:nvPr/>
        </p:nvPicPr>
        <p:blipFill>
          <a:blip r:embed="rId9">
            <a:extLst>
              <a:ext uri="{28A0092B-C50C-407E-A947-70E740481C1C}">
                <a14:useLocalDpi xmlns:a14="http://schemas.microsoft.com/office/drawing/2010/main" xmlns=""/>
              </a:ext>
            </a:extLst>
          </a:blip>
          <a:srcRect/>
          <a:stretch>
            <a:fillRect/>
          </a:stretch>
        </p:blipFill>
        <p:spPr bwMode="auto">
          <a:xfrm>
            <a:off x="16860838" y="8640763"/>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137" name="Picture 65" descr="http://upload.wikimedia.org/wikipedia/commons/thumb/6/67/Flag_of_South_Africa_1928-1994.svg/23px-Flag_of_South_Africa_1928-1994.svg.png"/>
          <p:cNvPicPr>
            <a:picLocks noChangeAspect="1" noChangeArrowheads="1"/>
          </p:cNvPicPr>
          <p:nvPr/>
        </p:nvPicPr>
        <p:blipFill>
          <a:blip r:embed="rId20">
            <a:extLst>
              <a:ext uri="{28A0092B-C50C-407E-A947-70E740481C1C}">
                <a14:useLocalDpi xmlns:a14="http://schemas.microsoft.com/office/drawing/2010/main" xmlns=""/>
              </a:ext>
            </a:extLst>
          </a:blip>
          <a:srcRect/>
          <a:stretch>
            <a:fillRect/>
          </a:stretch>
        </p:blipFill>
        <p:spPr bwMode="auto">
          <a:xfrm>
            <a:off x="17083088" y="8640763"/>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138" name="Picture 66" descr="http://upload.wikimedia.org/wikipedia/commons/thumb/a/a9/Flag_of_the_Soviet_Union.svg/23px-Flag_of_the_Soviet_Union.svg.png"/>
          <p:cNvPicPr>
            <a:picLocks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1730533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39" name="Picture 67" descr="http://upload.wikimedia.org/wikipedia/commons/thumb/b/bd/Flag_of_Cuba.svg/23px-Flag_of_Cuba.svg.png"/>
          <p:cNvPicPr>
            <a:picLocks noChangeAspect="1" noChangeArrowheads="1"/>
          </p:cNvPicPr>
          <p:nvPr/>
        </p:nvPicPr>
        <p:blipFill>
          <a:blip r:embed="rId11">
            <a:extLst>
              <a:ext uri="{28A0092B-C50C-407E-A947-70E740481C1C}">
                <a14:useLocalDpi xmlns:a14="http://schemas.microsoft.com/office/drawing/2010/main" xmlns=""/>
              </a:ext>
            </a:extLst>
          </a:blip>
          <a:srcRect/>
          <a:stretch>
            <a:fillRect/>
          </a:stretch>
        </p:blipFill>
        <p:spPr bwMode="auto">
          <a:xfrm>
            <a:off x="1752123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40" name="Picture 68" descr="http://upload.wikimedia.org/wikipedia/en/thumb/a/a4/Flag_of_the_United_States.svg/23px-Flag_of_the_United_States.svg.png"/>
          <p:cNvPicPr>
            <a:picLocks noChangeAspect="1" noChangeArrowheads="1"/>
          </p:cNvPicPr>
          <p:nvPr/>
        </p:nvPicPr>
        <p:blipFill>
          <a:blip r:embed="rId14">
            <a:extLst>
              <a:ext uri="{28A0092B-C50C-407E-A947-70E740481C1C}">
                <a14:useLocalDpi xmlns:a14="http://schemas.microsoft.com/office/drawing/2010/main" xmlns=""/>
              </a:ext>
            </a:extLst>
          </a:blip>
          <a:srcRect/>
          <a:stretch>
            <a:fillRect/>
          </a:stretch>
        </p:blipFill>
        <p:spPr bwMode="auto">
          <a:xfrm>
            <a:off x="1773713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41" name="Picture 69" descr="http://upload.wikimedia.org/wikipedia/commons/thumb/a/a9/Flag_of_the_Soviet_Union.svg/23px-Flag_of_the_Soviet_Union.svg.png"/>
          <p:cNvPicPr>
            <a:picLocks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1795303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42" name="Picture 70" descr="http://upload.wikimedia.org/wikipedia/en/thumb/a/a4/Flag_of_the_United_States.svg/23px-Flag_of_the_United_States.svg.png"/>
          <p:cNvPicPr>
            <a:picLocks noChangeAspect="1" noChangeArrowheads="1"/>
          </p:cNvPicPr>
          <p:nvPr/>
        </p:nvPicPr>
        <p:blipFill>
          <a:blip r:embed="rId14">
            <a:extLst>
              <a:ext uri="{28A0092B-C50C-407E-A947-70E740481C1C}">
                <a14:useLocalDpi xmlns:a14="http://schemas.microsoft.com/office/drawing/2010/main" xmlns=""/>
              </a:ext>
            </a:extLst>
          </a:blip>
          <a:srcRect/>
          <a:stretch>
            <a:fillRect/>
          </a:stretch>
        </p:blipFill>
        <p:spPr bwMode="auto">
          <a:xfrm>
            <a:off x="1816893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43" name="Picture 71" descr="http://upload.wikimedia.org/wikipedia/en/thumb/a/ae/Flag_of_the_United_Kingdom.svg/23px-Flag_of_the_United_Kingdom.svg.png"/>
          <p:cNvPicPr>
            <a:picLocks noChangeAspect="1" noChangeArrowheads="1"/>
          </p:cNvPicPr>
          <p:nvPr/>
        </p:nvPicPr>
        <p:blipFill>
          <a:blip r:embed="rId5">
            <a:extLst>
              <a:ext uri="{28A0092B-C50C-407E-A947-70E740481C1C}">
                <a14:useLocalDpi xmlns:a14="http://schemas.microsoft.com/office/drawing/2010/main" xmlns=""/>
              </a:ext>
            </a:extLst>
          </a:blip>
          <a:srcRect/>
          <a:stretch>
            <a:fillRect/>
          </a:stretch>
        </p:blipFill>
        <p:spPr bwMode="auto">
          <a:xfrm>
            <a:off x="1838483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44" name="Picture 72" descr="http://upload.wikimedia.org/wikipedia/commons/thumb/f/fa/Flag_of_the_People%27s_Republic_of_China.svg/23px-Flag_of_the_People%27s_Republic_of_China.svg.png"/>
          <p:cNvPicPr>
            <a:picLocks noChangeAspect="1" noChangeArrowheads="1"/>
          </p:cNvPicPr>
          <p:nvPr/>
        </p:nvPicPr>
        <p:blipFill>
          <a:blip r:embed="rId9">
            <a:extLst>
              <a:ext uri="{28A0092B-C50C-407E-A947-70E740481C1C}">
                <a14:useLocalDpi xmlns:a14="http://schemas.microsoft.com/office/drawing/2010/main" xmlns=""/>
              </a:ext>
            </a:extLst>
          </a:blip>
          <a:srcRect/>
          <a:stretch>
            <a:fillRect/>
          </a:stretch>
        </p:blipFill>
        <p:spPr bwMode="auto">
          <a:xfrm>
            <a:off x="18600738" y="8640763"/>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145" name="Picture 73" descr="http://upload.wikimedia.org/wikipedia/commons/thumb/a/a9/Flag_of_the_Soviet_Union.svg/23px-Flag_of_the_Soviet_Union.svg.png"/>
          <p:cNvPicPr>
            <a:picLocks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1882298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46" name="Picture 74" descr="http://upload.wikimedia.org/wikipedia/commons/thumb/b/bd/Flag_of_Cuba.svg/23px-Flag_of_Cuba.svg.png"/>
          <p:cNvPicPr>
            <a:picLocks noChangeAspect="1" noChangeArrowheads="1"/>
          </p:cNvPicPr>
          <p:nvPr/>
        </p:nvPicPr>
        <p:blipFill>
          <a:blip r:embed="rId11">
            <a:extLst>
              <a:ext uri="{28A0092B-C50C-407E-A947-70E740481C1C}">
                <a14:useLocalDpi xmlns:a14="http://schemas.microsoft.com/office/drawing/2010/main" xmlns=""/>
              </a:ext>
            </a:extLst>
          </a:blip>
          <a:srcRect/>
          <a:stretch>
            <a:fillRect/>
          </a:stretch>
        </p:blipFill>
        <p:spPr bwMode="auto">
          <a:xfrm>
            <a:off x="1903888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47" name="Picture 75" descr="Libyan Arab Jamahiriya">
            <a:hlinkClick r:id="rId22" tooltip="Libyan Arab Jamahiriya"/>
          </p:cNvPr>
          <p:cNvPicPr>
            <a:picLocks noChangeAspect="1" noChangeArrowheads="1"/>
          </p:cNvPicPr>
          <p:nvPr/>
        </p:nvPicPr>
        <p:blipFill>
          <a:blip r:embed="rId23">
            <a:extLst>
              <a:ext uri="{28A0092B-C50C-407E-A947-70E740481C1C}">
                <a14:useLocalDpi xmlns:a14="http://schemas.microsoft.com/office/drawing/2010/main" xmlns=""/>
              </a:ext>
            </a:extLst>
          </a:blip>
          <a:srcRect/>
          <a:stretch>
            <a:fillRect/>
          </a:stretch>
        </p:blipFill>
        <p:spPr bwMode="auto">
          <a:xfrm>
            <a:off x="1925478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48" name="Picture 76" descr="http://upload.wikimedia.org/wikipedia/commons/thumb/d/d4/Flag_of_Israel.svg/21px-Flag_of_Israel.svg.png"/>
          <p:cNvPicPr>
            <a:picLocks noChangeAspect="1" noChangeArrowheads="1"/>
          </p:cNvPicPr>
          <p:nvPr/>
        </p:nvPicPr>
        <p:blipFill>
          <a:blip r:embed="rId24">
            <a:extLst>
              <a:ext uri="{28A0092B-C50C-407E-A947-70E740481C1C}">
                <a14:useLocalDpi xmlns:a14="http://schemas.microsoft.com/office/drawing/2010/main" xmlns=""/>
              </a:ext>
            </a:extLst>
          </a:blip>
          <a:srcRect/>
          <a:stretch>
            <a:fillRect/>
          </a:stretch>
        </p:blipFill>
        <p:spPr bwMode="auto">
          <a:xfrm>
            <a:off x="19470688" y="8640763"/>
            <a:ext cx="20002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149" name="Picture 77" descr="http://upload.wikimedia.org/wikipedia/commons/thumb/f/fa/Flag_of_the_People%27s_Republic_of_China.svg/23px-Flag_of_the_People%27s_Republic_of_China.svg.png"/>
          <p:cNvPicPr>
            <a:picLocks noChangeAspect="1" noChangeArrowheads="1"/>
          </p:cNvPicPr>
          <p:nvPr/>
        </p:nvPicPr>
        <p:blipFill>
          <a:blip r:embed="rId9">
            <a:extLst>
              <a:ext uri="{28A0092B-C50C-407E-A947-70E740481C1C}">
                <a14:useLocalDpi xmlns:a14="http://schemas.microsoft.com/office/drawing/2010/main" xmlns=""/>
              </a:ext>
            </a:extLst>
          </a:blip>
          <a:srcRect/>
          <a:stretch>
            <a:fillRect/>
          </a:stretch>
        </p:blipFill>
        <p:spPr bwMode="auto">
          <a:xfrm>
            <a:off x="19692938" y="8640763"/>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150" name="Picture 78" descr="http://upload.wikimedia.org/wikipedia/commons/thumb/a/a9/Flag_of_the_Soviet_Union.svg/23px-Flag_of_the_Soviet_Union.svg.png"/>
          <p:cNvPicPr>
            <a:picLocks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1991518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51" name="Picture 79" descr="http://upload.wikimedia.org/wikipedia/en/thumb/a/a4/Flag_of_the_United_States.svg/23px-Flag_of_the_United_States.svg.png"/>
          <p:cNvPicPr>
            <a:picLocks noChangeAspect="1" noChangeArrowheads="1"/>
          </p:cNvPicPr>
          <p:nvPr/>
        </p:nvPicPr>
        <p:blipFill>
          <a:blip r:embed="rId14">
            <a:extLst>
              <a:ext uri="{28A0092B-C50C-407E-A947-70E740481C1C}">
                <a14:useLocalDpi xmlns:a14="http://schemas.microsoft.com/office/drawing/2010/main" xmlns=""/>
              </a:ext>
            </a:extLst>
          </a:blip>
          <a:srcRect/>
          <a:stretch>
            <a:fillRect/>
          </a:stretch>
        </p:blipFill>
        <p:spPr bwMode="auto">
          <a:xfrm>
            <a:off x="2013108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52" name="Picture 80" descr="http://upload.wikimedia.org/wikipedia/en/thumb/a/ae/Flag_of_the_United_Kingdom.svg/23px-Flag_of_the_United_Kingdom.svg.png"/>
          <p:cNvPicPr>
            <a:picLocks noChangeAspect="1" noChangeArrowheads="1"/>
          </p:cNvPicPr>
          <p:nvPr/>
        </p:nvPicPr>
        <p:blipFill>
          <a:blip r:embed="rId5">
            <a:extLst>
              <a:ext uri="{28A0092B-C50C-407E-A947-70E740481C1C}">
                <a14:useLocalDpi xmlns:a14="http://schemas.microsoft.com/office/drawing/2010/main" xmlns=""/>
              </a:ext>
            </a:extLst>
          </a:blip>
          <a:srcRect/>
          <a:stretch>
            <a:fillRect/>
          </a:stretch>
        </p:blipFill>
        <p:spPr bwMode="auto">
          <a:xfrm>
            <a:off x="2034698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53" name="Picture 81" descr="http://upload.wikimedia.org/wikipedia/commons/thumb/f/fa/Flag_of_the_People%27s_Republic_of_China.svg/23px-Flag_of_the_People%27s_Republic_of_China.svg.png"/>
          <p:cNvPicPr>
            <a:picLocks noChangeAspect="1" noChangeArrowheads="1"/>
          </p:cNvPicPr>
          <p:nvPr/>
        </p:nvPicPr>
        <p:blipFill>
          <a:blip r:embed="rId9">
            <a:extLst>
              <a:ext uri="{28A0092B-C50C-407E-A947-70E740481C1C}">
                <a14:useLocalDpi xmlns:a14="http://schemas.microsoft.com/office/drawing/2010/main" xmlns=""/>
              </a:ext>
            </a:extLst>
          </a:blip>
          <a:srcRect/>
          <a:stretch>
            <a:fillRect/>
          </a:stretch>
        </p:blipFill>
        <p:spPr bwMode="auto">
          <a:xfrm>
            <a:off x="20562888" y="8640763"/>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154" name="Picture 82" descr="http://upload.wikimedia.org/wikipedia/commons/thumb/3/32/Flag_of_Pakistan.svg/23px-Flag_of_Pakistan.svg.png"/>
          <p:cNvPicPr>
            <a:picLocks noChangeAspect="1" noChangeArrowheads="1"/>
          </p:cNvPicPr>
          <p:nvPr/>
        </p:nvPicPr>
        <p:blipFill>
          <a:blip r:embed="rId12">
            <a:extLst>
              <a:ext uri="{28A0092B-C50C-407E-A947-70E740481C1C}">
                <a14:useLocalDpi xmlns:a14="http://schemas.microsoft.com/office/drawing/2010/main" xmlns=""/>
              </a:ext>
            </a:extLst>
          </a:blip>
          <a:srcRect/>
          <a:stretch>
            <a:fillRect/>
          </a:stretch>
        </p:blipFill>
        <p:spPr bwMode="auto">
          <a:xfrm>
            <a:off x="20785138" y="8640763"/>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155" name="Picture 83" descr="http://upload.wikimedia.org/wikipedia/commons/thumb/0/0d/Flag_of_Saudi_Arabia.svg/23px-Flag_of_Saudi_Arabia.svg.png"/>
          <p:cNvPicPr>
            <a:picLocks noChangeAspect="1" noChangeArrowheads="1"/>
          </p:cNvPicPr>
          <p:nvPr/>
        </p:nvPicPr>
        <p:blipFill>
          <a:blip r:embed="rId25">
            <a:extLst>
              <a:ext uri="{28A0092B-C50C-407E-A947-70E740481C1C}">
                <a14:useLocalDpi xmlns:a14="http://schemas.microsoft.com/office/drawing/2010/main" xmlns=""/>
              </a:ext>
            </a:extLst>
          </a:blip>
          <a:srcRect/>
          <a:stretch>
            <a:fillRect/>
          </a:stretch>
        </p:blipFill>
        <p:spPr bwMode="auto">
          <a:xfrm>
            <a:off x="21007388" y="8640763"/>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156" name="Picture 84" descr="http://upload.wikimedia.org/wikipedia/commons/thumb/a/a9/Flag_of_the_Soviet_Union.svg/23px-Flag_of_the_Soviet_Union.svg.png"/>
          <p:cNvPicPr>
            <a:picLocks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2122963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57" name="Picture 85" descr="http://upload.wikimedia.org/wikipedia/en/thumb/a/a4/Flag_of_the_United_States.svg/23px-Flag_of_the_United_States.svg.png"/>
          <p:cNvPicPr>
            <a:picLocks noChangeAspect="1" noChangeArrowheads="1"/>
          </p:cNvPicPr>
          <p:nvPr/>
        </p:nvPicPr>
        <p:blipFill>
          <a:blip r:embed="rId14">
            <a:extLst>
              <a:ext uri="{28A0092B-C50C-407E-A947-70E740481C1C}">
                <a14:useLocalDpi xmlns:a14="http://schemas.microsoft.com/office/drawing/2010/main" xmlns=""/>
              </a:ext>
            </a:extLst>
          </a:blip>
          <a:srcRect/>
          <a:stretch>
            <a:fillRect/>
          </a:stretch>
        </p:blipFill>
        <p:spPr bwMode="auto">
          <a:xfrm>
            <a:off x="2144553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58" name="Picture 86" descr="http://upload.wikimedia.org/wikipedia/commons/thumb/a/a9/Flag_of_the_Soviet_Union.svg/23px-Flag_of_the_Soviet_Union.svg.png"/>
          <p:cNvPicPr>
            <a:picLocks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21661438" y="8640763"/>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59" name="Picture 87" descr="http://upload.wikimedia.org/wikipedia/commons/thumb/f/fa/Flag_of_the_People%27s_Republic_of_China.svg/23px-Flag_of_the_People%27s_Republic_of_China.svg.png"/>
          <p:cNvPicPr>
            <a:picLocks noChangeAspect="1" noChangeArrowheads="1"/>
          </p:cNvPicPr>
          <p:nvPr/>
        </p:nvPicPr>
        <p:blipFill>
          <a:blip r:embed="rId9">
            <a:extLst>
              <a:ext uri="{28A0092B-C50C-407E-A947-70E740481C1C}">
                <a14:useLocalDpi xmlns:a14="http://schemas.microsoft.com/office/drawing/2010/main" xmlns=""/>
              </a:ext>
            </a:extLst>
          </a:blip>
          <a:srcRect/>
          <a:stretch>
            <a:fillRect/>
          </a:stretch>
        </p:blipFill>
        <p:spPr bwMode="auto">
          <a:xfrm>
            <a:off x="3616325" y="8915400"/>
            <a:ext cx="219075" cy="142875"/>
          </a:xfrm>
          <a:prstGeom prst="rect">
            <a:avLst/>
          </a:prstGeom>
          <a:noFill/>
          <a:extLst>
            <a:ext uri="{909E8E84-426E-40DD-AFC4-6F175D3DCCD1}">
              <a14:hiddenFill xmlns:a14="http://schemas.microsoft.com/office/drawing/2010/main" xmlns="">
                <a:solidFill>
                  <a:srgbClr val="FFFFFF"/>
                </a:solidFill>
              </a14:hiddenFill>
            </a:ext>
          </a:extLst>
        </p:spPr>
      </p:pic>
      <p:pic>
        <p:nvPicPr>
          <p:cNvPr id="3160" name="Picture 88" descr="http://upload.wikimedia.org/wikipedia/commons/thumb/a/a9/Flag_of_the_Soviet_Union.svg/23px-Flag_of_the_Soviet_Union.svg.png"/>
          <p:cNvPicPr>
            <a:picLocks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3838575" y="8915400"/>
            <a:ext cx="219075" cy="114300"/>
          </a:xfrm>
          <a:prstGeom prst="rect">
            <a:avLst/>
          </a:prstGeom>
          <a:noFill/>
          <a:extLst>
            <a:ext uri="{909E8E84-426E-40DD-AFC4-6F175D3DCCD1}">
              <a14:hiddenFill xmlns:a14="http://schemas.microsoft.com/office/drawing/2010/main" xmlns="">
                <a:solidFill>
                  <a:srgbClr val="FFFFFF"/>
                </a:solidFill>
              </a14:hiddenFill>
            </a:ext>
          </a:extLst>
        </p:spPr>
      </p:pic>
      <p:pic>
        <p:nvPicPr>
          <p:cNvPr id="3162" name="Picture 90" descr="http://edtech2.boisestate.edu/lockwoodm/communism/images/ColdWarHotSpots.JPG"/>
          <p:cNvPicPr>
            <a:picLocks noChangeAspect="1" noChangeArrowheads="1"/>
          </p:cNvPicPr>
          <p:nvPr/>
        </p:nvPicPr>
        <p:blipFill>
          <a:blip r:embed="rId26">
            <a:extLst>
              <a:ext uri="{28A0092B-C50C-407E-A947-70E740481C1C}">
                <a14:useLocalDpi xmlns:a14="http://schemas.microsoft.com/office/drawing/2010/main" xmlns=""/>
              </a:ext>
            </a:extLst>
          </a:blip>
          <a:srcRect/>
          <a:stretch>
            <a:fillRect/>
          </a:stretch>
        </p:blipFill>
        <p:spPr bwMode="auto">
          <a:xfrm>
            <a:off x="1026384" y="1425337"/>
            <a:ext cx="7240934" cy="496488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8825897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3" name="2 Diagrama"/>
          <p:cNvGraphicFramePr/>
          <p:nvPr>
            <p:extLst>
              <p:ext uri="{D42A27DB-BD31-4B8C-83A1-F6EECF244321}">
                <p14:modId xmlns:p14="http://schemas.microsoft.com/office/powerpoint/2010/main" xmlns="" val="1333273344"/>
              </p:ext>
            </p:extLst>
          </p:nvPr>
        </p:nvGraphicFramePr>
        <p:xfrm>
          <a:off x="1619672" y="170080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37143616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3" name="2 Diagrama"/>
          <p:cNvGraphicFramePr/>
          <p:nvPr>
            <p:extLst>
              <p:ext uri="{D42A27DB-BD31-4B8C-83A1-F6EECF244321}">
                <p14:modId xmlns:p14="http://schemas.microsoft.com/office/powerpoint/2010/main" xmlns="" val="4137774326"/>
              </p:ext>
            </p:extLst>
          </p:nvPr>
        </p:nvGraphicFramePr>
        <p:xfrm>
          <a:off x="1619672" y="170080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8237649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15362" name="Picture 2" descr="http://i.dailymail.co.uk/i/pix/2013/01/01/article-2255693-16B57A8C000005DC-948_964x647.jpg"/>
          <p:cNvPicPr>
            <a:picLocks noChangeAspect="1" noChangeArrowheads="1"/>
          </p:cNvPicPr>
          <p:nvPr/>
        </p:nvPicPr>
        <p:blipFill rotWithShape="1">
          <a:blip r:embed="rId4" cstate="email">
            <a:extLst>
              <a:ext uri="{28A0092B-C50C-407E-A947-70E740481C1C}">
                <a14:useLocalDpi xmlns:a14="http://schemas.microsoft.com/office/drawing/2010/main" xmlns=""/>
              </a:ext>
            </a:extLst>
          </a:blip>
          <a:srcRect/>
          <a:stretch/>
        </p:blipFill>
        <p:spPr bwMode="auto">
          <a:xfrm>
            <a:off x="1115616" y="1556792"/>
            <a:ext cx="7221767" cy="468052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2887570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18434" name="Picture 2" descr="http://phobos.ramapo.edu/~theed/Cold_War/f_Conclusion/media/GDP%20Graph_US_USSR_b.jpg"/>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971600" y="1361084"/>
            <a:ext cx="7114034" cy="501343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0688018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3" name="2 Diagrama"/>
          <p:cNvGraphicFramePr/>
          <p:nvPr>
            <p:extLst>
              <p:ext uri="{D42A27DB-BD31-4B8C-83A1-F6EECF244321}">
                <p14:modId xmlns:p14="http://schemas.microsoft.com/office/powerpoint/2010/main" xmlns="" val="1148240329"/>
              </p:ext>
            </p:extLst>
          </p:nvPr>
        </p:nvGraphicFramePr>
        <p:xfrm>
          <a:off x="1619672" y="170080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1545263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4" name="3 Imagen" descr="nato.gif"/>
          <p:cNvPicPr>
            <a:picLocks noChangeAspect="1"/>
          </p:cNvPicPr>
          <p:nvPr/>
        </p:nvPicPr>
        <p:blipFill>
          <a:blip r:embed="rId4">
            <a:extLst>
              <a:ext uri="{28A0092B-C50C-407E-A947-70E740481C1C}">
                <a14:useLocalDpi xmlns:a14="http://schemas.microsoft.com/office/drawing/2010/main" xmlns=""/>
              </a:ext>
            </a:extLst>
          </a:blip>
          <a:stretch>
            <a:fillRect/>
          </a:stretch>
        </p:blipFill>
        <p:spPr>
          <a:xfrm>
            <a:off x="1619672" y="1484784"/>
            <a:ext cx="5706530" cy="4738458"/>
          </a:xfrm>
          <a:prstGeom prst="rect">
            <a:avLst/>
          </a:prstGeom>
        </p:spPr>
      </p:pic>
    </p:spTree>
    <p:extLst>
      <p:ext uri="{BB962C8B-B14F-4D97-AF65-F5344CB8AC3E}">
        <p14:creationId xmlns:p14="http://schemas.microsoft.com/office/powerpoint/2010/main" xmlns="" val="38524494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1026" name="Picture 2" descr="http://www.johndclare.net/images/Iron_Curtain.jpg"/>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2254585" y="1268760"/>
            <a:ext cx="4634830" cy="503150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85188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3" name="2 Diagrama"/>
          <p:cNvGraphicFramePr/>
          <p:nvPr>
            <p:extLst>
              <p:ext uri="{D42A27DB-BD31-4B8C-83A1-F6EECF244321}">
                <p14:modId xmlns:p14="http://schemas.microsoft.com/office/powerpoint/2010/main" xmlns="" val="457728843"/>
              </p:ext>
            </p:extLst>
          </p:nvPr>
        </p:nvGraphicFramePr>
        <p:xfrm>
          <a:off x="1619672" y="170080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34352164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3" name="2 Diagrama"/>
          <p:cNvGraphicFramePr/>
          <p:nvPr>
            <p:extLst>
              <p:ext uri="{D42A27DB-BD31-4B8C-83A1-F6EECF244321}">
                <p14:modId xmlns:p14="http://schemas.microsoft.com/office/powerpoint/2010/main" xmlns="" val="185405062"/>
              </p:ext>
            </p:extLst>
          </p:nvPr>
        </p:nvGraphicFramePr>
        <p:xfrm>
          <a:off x="1619672" y="170080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42213268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3" name="2 Diagrama"/>
          <p:cNvGraphicFramePr/>
          <p:nvPr>
            <p:extLst>
              <p:ext uri="{D42A27DB-BD31-4B8C-83A1-F6EECF244321}">
                <p14:modId xmlns:p14="http://schemas.microsoft.com/office/powerpoint/2010/main" xmlns="" val="1549656365"/>
              </p:ext>
            </p:extLst>
          </p:nvPr>
        </p:nvGraphicFramePr>
        <p:xfrm>
          <a:off x="1619672" y="170080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22746329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13314" name="Picture 2" descr="http://www.conservapedia.com/images/thumb/a/aa/M-plan$.JPG/420px-M-plan$.JPG"/>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1881890" y="1484784"/>
            <a:ext cx="5380219" cy="475252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561393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12290" name="Picture 2" descr="http://photos.state.gov/galleries/usinfo-photo/39/Marshall_Plan_60_Year_Legacy/004-MarshallPlan.jpg"/>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2190750" y="1484784"/>
            <a:ext cx="4762500" cy="4619626"/>
          </a:xfrm>
          <a:prstGeom prst="rect">
            <a:avLst/>
          </a:prstGeom>
          <a:noFill/>
          <a:extLst>
            <a:ext uri="{909E8E84-426E-40DD-AFC4-6F175D3DCCD1}">
              <a14:hiddenFill xmlns:a14="http://schemas.microsoft.com/office/drawing/2010/main" xmlns="">
                <a:solidFill>
                  <a:srgbClr val="FFFFFF"/>
                </a:solidFill>
              </a14:hiddenFill>
            </a:ext>
          </a:extLst>
        </p:spPr>
      </p:pic>
      <p:sp>
        <p:nvSpPr>
          <p:cNvPr id="3" name="2 CuadroTexto"/>
          <p:cNvSpPr txBox="1"/>
          <p:nvPr/>
        </p:nvSpPr>
        <p:spPr>
          <a:xfrm>
            <a:off x="7093165" y="3068960"/>
            <a:ext cx="2041264" cy="923330"/>
          </a:xfrm>
          <a:prstGeom prst="rect">
            <a:avLst/>
          </a:prstGeom>
          <a:noFill/>
        </p:spPr>
        <p:txBody>
          <a:bodyPr wrap="none" rtlCol="0">
            <a:spAutoFit/>
          </a:bodyPr>
          <a:lstStyle/>
          <a:p>
            <a:r>
              <a:rPr lang="es-ES" b="1" dirty="0" err="1" smtClean="0"/>
              <a:t>Spain</a:t>
            </a:r>
            <a:r>
              <a:rPr lang="es-ES" b="1" dirty="0" smtClean="0"/>
              <a:t> </a:t>
            </a:r>
            <a:r>
              <a:rPr lang="es-ES" b="1" dirty="0" err="1" smtClean="0"/>
              <a:t>was</a:t>
            </a:r>
            <a:r>
              <a:rPr lang="es-ES" b="1" dirty="0" smtClean="0"/>
              <a:t> </a:t>
            </a:r>
            <a:r>
              <a:rPr lang="es-ES" b="1" dirty="0" err="1" smtClean="0"/>
              <a:t>excluded</a:t>
            </a:r>
            <a:endParaRPr lang="es-ES" b="1" dirty="0" smtClean="0"/>
          </a:p>
          <a:p>
            <a:r>
              <a:rPr lang="es-ES" b="1" dirty="0" err="1" smtClean="0"/>
              <a:t>because</a:t>
            </a:r>
            <a:r>
              <a:rPr lang="es-ES" b="1" dirty="0" smtClean="0"/>
              <a:t> of </a:t>
            </a:r>
            <a:r>
              <a:rPr lang="es-ES" b="1" dirty="0" err="1" smtClean="0"/>
              <a:t>Franco’s</a:t>
            </a:r>
            <a:endParaRPr lang="es-ES" b="1" dirty="0" smtClean="0"/>
          </a:p>
          <a:p>
            <a:r>
              <a:rPr lang="es-ES" b="1" dirty="0" err="1" smtClean="0"/>
              <a:t>Dictatorship</a:t>
            </a:r>
            <a:endParaRPr lang="es-ES" b="1" dirty="0"/>
          </a:p>
        </p:txBody>
      </p:sp>
    </p:spTree>
    <p:extLst>
      <p:ext uri="{BB962C8B-B14F-4D97-AF65-F5344CB8AC3E}">
        <p14:creationId xmlns:p14="http://schemas.microsoft.com/office/powerpoint/2010/main" xmlns="" val="2541498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3" name="2 Diagrama"/>
          <p:cNvGraphicFramePr/>
          <p:nvPr>
            <p:extLst>
              <p:ext uri="{D42A27DB-BD31-4B8C-83A1-F6EECF244321}">
                <p14:modId xmlns:p14="http://schemas.microsoft.com/office/powerpoint/2010/main" xmlns="" val="1948861617"/>
              </p:ext>
            </p:extLst>
          </p:nvPr>
        </p:nvGraphicFramePr>
        <p:xfrm>
          <a:off x="1619672" y="170080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395985156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11266" name="Picture 2" descr="http://upload.wikimedia.org/wikipedia/commons/thumb/6/6f/Map-Germany-1945.svg/800px-Map-Germany-1945.svg.png"/>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1708648" y="1484784"/>
            <a:ext cx="5726703" cy="486054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8009886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3" name="2 Diagrama"/>
          <p:cNvGraphicFramePr/>
          <p:nvPr>
            <p:extLst>
              <p:ext uri="{D42A27DB-BD31-4B8C-83A1-F6EECF244321}">
                <p14:modId xmlns:p14="http://schemas.microsoft.com/office/powerpoint/2010/main" xmlns="" val="1779512354"/>
              </p:ext>
            </p:extLst>
          </p:nvPr>
        </p:nvGraphicFramePr>
        <p:xfrm>
          <a:off x="1619672" y="170080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352504533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8194" name="Picture 2" descr="In June 1949, Chinese Communists declared victory over Chiang Kai-shek's Nationalist forces, who later fled to Taiwan. On October 1, Mao Zedong proclaimed the People's Republic of China. Two months later, Mao (left) traveled to Moscow to meet with Josef Stalin (right) and negotiate the Sino-Soviet Treaty of Friendship, Alliance and Mutual Assistance."/>
          <p:cNvPicPr>
            <a:picLocks noChangeAspect="1" noChangeArrowheads="1"/>
          </p:cNvPicPr>
          <p:nvPr/>
        </p:nvPicPr>
        <p:blipFill rotWithShape="1">
          <a:blip r:embed="rId4" cstate="print">
            <a:extLst>
              <a:ext uri="{28A0092B-C50C-407E-A947-70E740481C1C}">
                <a14:useLocalDpi xmlns:a14="http://schemas.microsoft.com/office/drawing/2010/main" xmlns=""/>
              </a:ext>
            </a:extLst>
          </a:blip>
          <a:srcRect/>
          <a:stretch/>
        </p:blipFill>
        <p:spPr bwMode="auto">
          <a:xfrm>
            <a:off x="1688592" y="1693168"/>
            <a:ext cx="5766816" cy="446449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12702911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3" name="2 Diagrama"/>
          <p:cNvGraphicFramePr/>
          <p:nvPr>
            <p:extLst>
              <p:ext uri="{D42A27DB-BD31-4B8C-83A1-F6EECF244321}">
                <p14:modId xmlns:p14="http://schemas.microsoft.com/office/powerpoint/2010/main" xmlns="" val="2841241778"/>
              </p:ext>
            </p:extLst>
          </p:nvPr>
        </p:nvGraphicFramePr>
        <p:xfrm>
          <a:off x="1619672" y="170080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113078777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7170" name="Picture 2" descr="http://havewenodecency.weebly.com/uploads/1/9/0/2/19027327/4969506_orig.png?364"/>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800100" y="1412776"/>
            <a:ext cx="7543800" cy="47625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89496355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3" name="2 Diagrama"/>
          <p:cNvGraphicFramePr/>
          <p:nvPr>
            <p:extLst>
              <p:ext uri="{D42A27DB-BD31-4B8C-83A1-F6EECF244321}">
                <p14:modId xmlns:p14="http://schemas.microsoft.com/office/powerpoint/2010/main" xmlns="" val="1757027423"/>
              </p:ext>
            </p:extLst>
          </p:nvPr>
        </p:nvGraphicFramePr>
        <p:xfrm>
          <a:off x="1619672" y="170080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113759454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3" name="2 Diagrama"/>
          <p:cNvGraphicFramePr/>
          <p:nvPr>
            <p:extLst>
              <p:ext uri="{D42A27DB-BD31-4B8C-83A1-F6EECF244321}">
                <p14:modId xmlns:p14="http://schemas.microsoft.com/office/powerpoint/2010/main" xmlns="" val="1275561699"/>
              </p:ext>
            </p:extLst>
          </p:nvPr>
        </p:nvGraphicFramePr>
        <p:xfrm>
          <a:off x="1619672" y="170080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357569920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2050" name="Picture 2" descr="http://carleton.ca/ces/eulearning/wp-content/uploads/655px-EC1957-EU2007-400x366.gif"/>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1871700" y="1425017"/>
            <a:ext cx="5400600" cy="494155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15358506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4098" name="Picture 2" descr="http://upload.wikimedia.org/wikipedia/commons/3/33/NATO_countries_since_1949.gif"/>
          <p:cNvPicPr>
            <a:picLocks noChangeAspect="1" noChangeArrowheads="1" noCrop="1"/>
          </p:cNvPicPr>
          <p:nvPr/>
        </p:nvPicPr>
        <p:blipFill>
          <a:blip r:embed="rId4">
            <a:extLst>
              <a:ext uri="{28A0092B-C50C-407E-A947-70E740481C1C}">
                <a14:useLocalDpi xmlns:a14="http://schemas.microsoft.com/office/drawing/2010/main" xmlns=""/>
              </a:ext>
            </a:extLst>
          </a:blip>
          <a:srcRect/>
          <a:stretch>
            <a:fillRect/>
          </a:stretch>
        </p:blipFill>
        <p:spPr bwMode="auto">
          <a:xfrm>
            <a:off x="539552" y="1628800"/>
            <a:ext cx="8275409" cy="432048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16755331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3074" name="Picture 2"/>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2051720" y="1340768"/>
            <a:ext cx="5040560" cy="504056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23285228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3" name="2 Diagrama"/>
          <p:cNvGraphicFramePr/>
          <p:nvPr>
            <p:extLst>
              <p:ext uri="{D42A27DB-BD31-4B8C-83A1-F6EECF244321}">
                <p14:modId xmlns:p14="http://schemas.microsoft.com/office/powerpoint/2010/main" xmlns="" val="876628149"/>
              </p:ext>
            </p:extLst>
          </p:nvPr>
        </p:nvGraphicFramePr>
        <p:xfrm>
          <a:off x="1619672" y="170080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388031619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pSp>
        <p:nvGrpSpPr>
          <p:cNvPr id="3" name="2 Grupo"/>
          <p:cNvGrpSpPr/>
          <p:nvPr/>
        </p:nvGrpSpPr>
        <p:grpSpPr>
          <a:xfrm>
            <a:off x="1187624" y="1656983"/>
            <a:ext cx="6200178" cy="4474469"/>
            <a:chOff x="892102" y="1656983"/>
            <a:chExt cx="6200178" cy="4474469"/>
          </a:xfrm>
        </p:grpSpPr>
        <p:pic>
          <p:nvPicPr>
            <p:cNvPr id="7170" name="Picture 2" descr="https://marxistleninist.files.wordpress.com/2008/09/96678261_0e48a6f1c3.jpg"/>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892102" y="1656984"/>
              <a:ext cx="3239515" cy="4474468"/>
            </a:xfrm>
            <a:prstGeom prst="rect">
              <a:avLst/>
            </a:prstGeom>
            <a:noFill/>
            <a:extLst>
              <a:ext uri="{909E8E84-426E-40DD-AFC4-6F175D3DCCD1}">
                <a14:hiddenFill xmlns:a14="http://schemas.microsoft.com/office/drawing/2010/main" xmlns="">
                  <a:solidFill>
                    <a:srgbClr val="FFFFFF"/>
                  </a:solidFill>
                </a14:hiddenFill>
              </a:ext>
            </a:extLst>
          </p:spPr>
        </p:pic>
        <p:pic>
          <p:nvPicPr>
            <p:cNvPr id="7172" name="Picture 4" descr="http://th03.deviantart.net/fs71/PRE/i/2012/319/6/5/mao_zedong_and_stalin_propaganda_poster_by_shitalloverhumanity-d5l3hoy.jpg"/>
            <p:cNvPicPr>
              <a:picLocks noChangeAspect="1" noChangeArrowheads="1"/>
            </p:cNvPicPr>
            <p:nvPr/>
          </p:nvPicPr>
          <p:blipFill>
            <a:blip r:embed="rId5" cstate="print">
              <a:extLst>
                <a:ext uri="{28A0092B-C50C-407E-A947-70E740481C1C}">
                  <a14:useLocalDpi xmlns:a14="http://schemas.microsoft.com/office/drawing/2010/main" xmlns=""/>
                </a:ext>
              </a:extLst>
            </a:blip>
            <a:srcRect/>
            <a:stretch>
              <a:fillRect/>
            </a:stretch>
          </p:blipFill>
          <p:spPr bwMode="auto">
            <a:xfrm>
              <a:off x="4067944" y="1656983"/>
              <a:ext cx="3024336" cy="4419869"/>
            </a:xfrm>
            <a:prstGeom prst="rect">
              <a:avLst/>
            </a:prstGeom>
            <a:noFill/>
            <a:extLst>
              <a:ext uri="{909E8E84-426E-40DD-AFC4-6F175D3DCCD1}">
                <a14:hiddenFill xmlns:a14="http://schemas.microsoft.com/office/drawing/2010/main" xmlns="">
                  <a:solidFill>
                    <a:srgbClr val="FFFFFF"/>
                  </a:solidFill>
                </a14:hiddenFill>
              </a:ext>
            </a:extLst>
          </p:spPr>
        </p:pic>
      </p:grpSp>
    </p:spTree>
    <p:extLst>
      <p:ext uri="{BB962C8B-B14F-4D97-AF65-F5344CB8AC3E}">
        <p14:creationId xmlns:p14="http://schemas.microsoft.com/office/powerpoint/2010/main" xmlns="" val="193626822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6146" name="Picture 2" descr="http://ahscoldwarb.wikispaces.com/file/view/warsaw-pact-nations-5613.gif/325071682/447x371/warsaw-pact-nations-5613.gif"/>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1710262" y="1484784"/>
            <a:ext cx="5723475" cy="475252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9552497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5" name="4 Imagen" descr="http://www.csa.com/discoveryguides/russia/images/coldwar.gif"/>
          <p:cNvPicPr/>
          <p:nvPr/>
        </p:nvPicPr>
        <p:blipFill>
          <a:blip r:embed="rId4" r:link="rId5">
            <a:extLst>
              <a:ext uri="{28A0092B-C50C-407E-A947-70E740481C1C}">
                <a14:useLocalDpi xmlns:a14="http://schemas.microsoft.com/office/drawing/2010/main" xmlns=""/>
              </a:ext>
            </a:extLst>
          </a:blip>
          <a:srcRect/>
          <a:stretch>
            <a:fillRect/>
          </a:stretch>
        </p:blipFill>
        <p:spPr bwMode="auto">
          <a:xfrm>
            <a:off x="1691680" y="1451224"/>
            <a:ext cx="5544616" cy="4824536"/>
          </a:xfrm>
          <a:prstGeom prst="rect">
            <a:avLst/>
          </a:prstGeom>
          <a:noFill/>
          <a:ln>
            <a:noFill/>
          </a:ln>
        </p:spPr>
      </p:pic>
    </p:spTree>
    <p:extLst>
      <p:ext uri="{BB962C8B-B14F-4D97-AF65-F5344CB8AC3E}">
        <p14:creationId xmlns:p14="http://schemas.microsoft.com/office/powerpoint/2010/main" xmlns="" val="345368379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3" name="2 Diagrama"/>
          <p:cNvGraphicFramePr/>
          <p:nvPr>
            <p:extLst>
              <p:ext uri="{D42A27DB-BD31-4B8C-83A1-F6EECF244321}">
                <p14:modId xmlns:p14="http://schemas.microsoft.com/office/powerpoint/2010/main" xmlns="" val="1069472659"/>
              </p:ext>
            </p:extLst>
          </p:nvPr>
        </p:nvGraphicFramePr>
        <p:xfrm>
          <a:off x="1619672" y="170080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117858514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3" name="2 Diagrama"/>
          <p:cNvGraphicFramePr/>
          <p:nvPr>
            <p:extLst>
              <p:ext uri="{D42A27DB-BD31-4B8C-83A1-F6EECF244321}">
                <p14:modId xmlns:p14="http://schemas.microsoft.com/office/powerpoint/2010/main" xmlns="" val="171907672"/>
              </p:ext>
            </p:extLst>
          </p:nvPr>
        </p:nvGraphicFramePr>
        <p:xfrm>
          <a:off x="1619672" y="170080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416911340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sp>
        <p:nvSpPr>
          <p:cNvPr id="3" name="AutoShape 2" descr="Resultado de imagen de mutually assured destruc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4" descr="Resultado de imagen de mutually assured destructio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5" name="AutoShape 6" descr="data:image/jpeg;base64,/9j/4AAQSkZJRgABAQAAAQABAAD/2wCEAAkGBxQSEhQUExQWFhQUFhgUFxcXFRUXGBQXFRcWFxUUFxgYHCggGB0lHBUUITEiJSkrLi4uGB8zODMsNygtLisBCgoKDg0OGxAQGy8kHiQtLCw0NC8vLSwsNDAyLCwsLCwsLCwsLCwvLCwsLCwsLCwsLCwsLCwsLCwsLCwsLCwsLP/AABEIALsBDQMBIgACEQEDEQH/xAAcAAACAwEBAQEAAAAAAAAAAAAABQMEBgIBBwj/xABIEAACAQMCAwQDCwkHAwUAAAABAgMABBESIQUxQQYTIlEUYZQWMjRTcXSBs7TS1AcVIzNCUpGhsSRUZHPB4fBEYtFDcoKEkv/EABoBAAIDAQEAAAAAAAAAAAAAAAAEAgMFAQb/xAAuEQACAgEEAAUDAwQDAAAAAAAAAQIDEQQSITEFEzJRkSJBcVJhgRQjofAzweH/2gAMAwEAAhEDEQA/APhtFFFABRRT1ey0uFJltk1KrhXuoEYK6h1JVmyMqwO/nQAiop97ln+Ps/bLf79HuWf4+z9st/v0AIaKfe5Z/j7P2y3+/R7ln+Ps/bLf79ACGin3uVk+Ps/bLf79HuVk+Ps/bLf79ACGin/uUk+Ps/bLf79HuUk+PtPbLf79B3DEFFP/AHJyfH2ntlv96uh2Ql+OtPa4PvVzKDDM9RWiHY6b4219qg+9XQ7FT/GW3tUP3qMoMMzdFaX3E3H79t7TD96j3EXH79t7TD96jJwzVFaQ9ip/jLb2qH71eHsbP8ba+1QfeoyjuGZyitCeyEvx1p7XB96ufcnJ8fae2W/3qMoNrEFFP/cpJ8fae2W/36PcpJ8fZ+2W/wB+uhhiCin/ALlZPj7P2y3+/XnuVk+Ps/bLf79AYYhop97lZPj7P2y3+/R7lZPj7P2y3+/QcENFPvctJ8fZ+2W/36PctJ8fZ+2W/wB+gBDRTLivBXt1RmaJ1csoaKWOUakCllJQnBw6/wAaW0AFFFFABRRRQAVoOPfrV/yLT7JBWfrQ8e/Wr/kWn2SCoz6LtP6ygKkFRipFqhmpBHaipFrgVIoqtsarSO1qVa4WpoxVbY9CJLGtX7aGoLdacWUHKlLbMFr4RPbW9N7a2ruwsy2ABuelb3gPZ9VXMqgk7gH9n1H11RVVO+WEZWr1kalyZW1t6fcN4eW5U6k4FGT4cj5OVM7SJUHhXApunw6W76+jGu16kvpK9lwlQAW3PlXt3wdW97saZLXDg1qOivbtwIK2ec5MzJwF/lpJxXhLJzBFfRQKr36qy4YZB5jH86Su8PhtbT5HKdbNSWT47e2/OkV3BW+4nwtlZhg7E9OY6Gs5xCxI6VjKUoPDPUabURkjHXEdUnFO72HFKJlp+ueTRxlFZqiapmFRMKYTKJxI2NcGu2qNqsQnNHhNeZoJrmpFDJOLfA4fnNx9TZ0hp7xX4HD85uPqbOkVOR6R567/AJJflhRRRXSsKKKKACtDx39av+RafZIKz1aLjv61f8i0+yQVGfRfp/WUBXYrjNdiqGakDtalWo1qVarY5WSqKsRCoFqzCKokPwQxtErQ8PiziqPZvhpnlWMHGcknHIAZNfU+znAUiO6dObAE5pNwlZNRQlrtXGlc9nvY6zKKzFeeNJPl1xWmi8zzrlSF0qBtjA9WOleSPpPqO38a2aKlTBRPI32u2bk/uTnltzrpa8FeiQZx1pkoRKtEj4FQvOFGTy6Umv8AjJ96Ns+rel79VCpcvkvqplPofLcArkHNV0Y69RwExjBO59dIuD8V/SAMQc7An11opLcNzGfXVNV/nxzH7FtlTqeGSFlPlg7cuf8A5pP2g4BHLGzKAGAJ2Gxx0pl6CuBz25b0vueItE/dgBs+9ycAerNGplBQ/vLhk9O5qWa3yfGOLRYJrOzjnX0/tzwUFHuEGkg5kQ/9x9+vqzXzCesupY4Pb6S1W17kVHqFqnaoWpuJ2wiNRtUjVExq5CNjOGrgmumqMmpoTmyfinwOH5zcfU2dIqecS+Bw/Obj6mzpHTa6MGz1v8sKKKK6QCiiigArQ8d/Wr/kWn2SCs9Wh49+tX/ItPskFRn0Xaf1lEV3XFdCqGakSRamSoAalU1WxytlhaswmqgqZGqmSNCDPpH5Lo1NwzE+8jYgee4Bx/Gvqlq+5UjBG/0H/WviPYS4C3AJOMKeuNW26mvp9hx5XbX71QvXcsN8bjlyqqrURqltfuYHi2mnO3cusGpZP4io+v0Umve1ESBQMlnGR6s0vn7WopVQdTbZ/wC0eWetNz19KfZkw0N0lxE16Cqc7nvAd9I54pE/Ey6uY5DnPLIx8gFecQ4n/ZlG+vZSw86ot8QhKOF9uSdejmpLP4Cfih73xDOkHA8snbaqV/fZbwkZ97k742yTVO3vgh8QBzkAnfAH/k1dsrpZfCyKw2zkDb5KxJWym+X2bEaFXzt6K4tW06g4ON8f60x7Odq5pQitb5XKoZF1YHTJ51X7R2mhdUQIUjBAG2Dtmrv5P7tza4KKNLsM6sE75yR/zlTmh3Rt27sENTtlp/Mxnn4NjikfFuHNJjTsUZTkc233GfkNX34jGCV176c5G/8ATrVV2nZFMekksM6tts8z9FaupnXatvf4MqiM4Pd1+Sh2vhf0GXILOUxsoJ/l6hXwS551+kr+HvGCqxVwASy7bHnz2P018M/KDwU2t0wJyJP0gOAM6ic8vI0tOGJ8ddHofBr1h1vt8mUY1C9SuahY1OKNW1kZqJqlY1Cxq1CFjODUZNdNXDVakJTZY4l8Dh+c3H1VnSOnnEvgUPzm4+ps6R0yujDn6n+QooorpEKKKKACtBx/9cvze0+yQVn6f8f/AFy/N7T7JBUZdFtPrKIroVwK6U1SaMWSCpFNRKakU1BoarkTq1SqarqakU1U0PVzNB2e4gialkzg7qRthtv5HFbzjU1uFilT3jocEHkQRlSP4jNfJg1N/SCyLpzheY549dJX0KTyXKpWyTz0aW/4iQNedyAF+QAb0uF4XwevnSyGXVhTyzt6qZ2kQXIwW/liqHWoIYVSSG/Crpl3/jvjemd9dSackYQb7HqwwMjzpHHZvLkLzAzgH+Xy0zhs5e6CPEwbVzO2RtypWSWclE4QTy8Fy04ijxd2QA2MBv8AUn/nOmdpKIgpJRv45x/QimHC+yUEcWqbJJ574055Y86Yr2TiIDRlgw3UncZHmDU/6SyXp/Jl26vT5a5xn+DjgDy5kMsXgbAQHyPPY9KVcb73xPrjhjjzkozZbPLK4wNvWadB57dtToGBxnD7f/HyrIdoeL643VFI1gs2SCOXIKNvKpSliKhzn9yGmqlZbuiljjroU3HaBiWADeIYyNtQ6ZxW37HdpS9syyLgw4TP72eXyGvnEULkbBiOWKaWHEhbhYnBBJ1EDk3nk5xmiFjqz5fZq6vR12V7ccm/h44y63I35KD+0fIGvkXb7jb3V0WcY0AIF8sbn+ZNO+0vbsNhYcEqMAlSAv0Hcmvn9xMWYsxJZjkk8yTzprTK3H1vgr0uljU/MccMic1CxrtjUTGnYosskcsaiY10xqJjVqQjZI8Y1wTQxrkmrEhOUi3xH4FD85uPqbOkdO+IfAofnNx9VZ0kphdGRP1MKKKK6RCiiigAp92h/XL83tPskFIae9oj+mX5vafZIK5Losq9RQBrqowa6BqpjsZEgNdg1GprsGoNDEJEqmpAagBrsGoNDMJlq3QswUcz8g/rTE2kijcEKd/Ufl6UnDVatr1k5HI/dO4/hVU4t9D1N0V2PrKEKBtlueBuf9quRTDBVS2r9ogch5A/85VnTfyOdydPUL4R/LnTbg8JbIJwD16UnbXhZkPxmprK6H3Z9mVtQY8uR6/8zW3mlOpGPQgbeus7wqMFl0psAAG6465p9MfGBnluKxb5Zlkz9T9U+hl2pu29E1JsVdM+sZ2/0pnwHi6NGodwG2Hlk0u4fchmGsBkPhAxsD0zVK9sRG/gxgbkDcA55CnYauUGrVz9mZPkwlB0y4faZteIW4dCPOvnt9wWKONm7uNTv4iB1A2rfw36SDCsCQATjp8tZjtTaa42iwo1DUDzxsN6Y8S2zati+Pvgr8OnOuflvjkwt5xhIwqq4YscnYjAI5H+VLuPaJCOaSqNWk5B+jz86hlsu5ctkPpKsCPejB31Cpu0Imkj710BEb4Dg81O/LrzG/qqiuuKknF/yeq2qLTQrThfpGy570nnnZs89jyNK+McMktpDHKMNz+UeYrxuJybYOnTy07H6fOo+JcSknIMrlio0gnnjyrRrjNPnoptnzwUmNRE10xqNjTKQhZI5c1ExrpjUZq1ISskeE1ya9NcmpoWky7f/AoPnNz9VZ0kp1f/AAKD5zc/VWdJauXRmy9TCiiiukQooooAKedo/wBcvze0+yQUjp32k/XL83tPskFcZOHYuroGuK9FQYymSiuxUa12KgxiLOwa6U1xXa1BjEWdipYkzXtpbFzgAknkB1PlTk8MePwlSCOfq2z/AEqmdijwaGm07seX0V7aPVsOdaBLVlVVON1LAeocyfKk/d90RkMpOCDjGQeoq3Z3yRyElS64898nrmkrU5dGsliOEOONcTWORO7J0d2oIyRk9f6fzrqw4o2vZdIbHMnJxy3NJnkSViTknoWOOuw2rbWvCkaFBqAGx1g7DpjV66TuUIRSaKbHCuPKH1lKEtRK7DAG46ncHbz611wC+S570KpU6spq22I39VLb3h7T6IoSAYzkjP8AA5HOp7OyuLdSzjLEbkDcDmB68UqlHbnBlyhBxf1fU+hmtsbWQOGBDbtv16iurzisc6d4MBlGk+IbAgGkvFrjXpw4LE5IHT1+qsqOGsyr3UTFmYj379AMk74xUofUnHOEy2vSqSU5v6vfobcQ4CJl1wuCxUAryDD11d4PcqsRilYLIu2k4K45DbrU3CuDO8AODHJoA6ncDltWR4xYz7mYOoXIBKkDPTepRg5ra3whqDjbmty6f8iHtNZLFM6rjGc5HLffbypI1X5znIO9LnNbdSaikw1S2kbGomNdPURNMxRlWTPDXJoNcE1NCc5HprmjNc1Ioci/ffAoPnNz9VZ0lp1ffAoPnNz9VZ0lq1dCMu2FFFFdOBRRRQAU77Sfrl+b2n2SCklPO0Y/TL83tPskFcZKHYtApxwiwRiO9BAPXlSy0HjGfOmUtyT8g60ta30jZ0EK+bLOf2LsvZ3ALKwZR0OxAPWuZOCA4CsNXl/vUnD7/A8LZNQwznV9NKqVvOX0bKo0rSwuyS77OuihvV4h5Yr3s72flu5u5jAzjUSdgqjmTV9eINkb9MU4s+MejsZISoeRQreHyOc+VVO+xRw+yVmgjjNff+B1b9nrfhoMjyCSbToRAwGqRju3mBjSKznGraSDEbZzKNb7Z5nkDWs7PcNt3czylpJGGok4I1eeKujhbzMXkz4FwuN8755Y2yOdZ71GJ5fJCFnktqT/AN/Yxd1DPePGj4Xuk0KpBBbGMnPImr1t2blKMJFCFM4fAwfMt5bCtUxjtVLTFcjcKTuM/INs1PD2rilAilMaZAYnbDb+9B61zz5yXCwDvml/bjwY2z4HGYH0sZDrALKvIn/QVzbcPuYWKLK4Ugle7IP/AOgTsN6bdq7+OEaYUG7ZyDsT1JA+SsdddoZRrAbAby5j1A1ZUrbOV9/cZjJuG6XX7n0rsVbNbl5ZX1sSTknkvUn11tZuOxHQDgpIOeR16+vpX5+PaCR4RGWOxOTncjoD8lcnjL6EUsTobUvXHyVdXC+CaTXLELvD4Xy8yUj6lJwFTOzR52OVHQDb+X/mtDwbhh0qAAF04x6/OvjMHau5VwwkO3ToR5Vuuzv5Q1bZwsbYwNzgk+s8qVWmcZbrOV+xHVUXuGIvJ9J4XYd0uMDfc79azf5SuGCS2JMmgKc77A+o+qk952kuJSndP4WycqwwNLcuW9WuKdrbdkWORjrKlWBG2RsT9NNvU1OpwhF8dCNOj1FdsbO+fsYa+htLqE92UhmjwN/CrjB/idudfPZUwcdc1qrywb9zwatmU6tidutdRcBeUa22bJGMb7dW6KKlTZGtcvg9Dbpk4+r5MdcQleYqs1bC/wCHLHkM6s22w/nmlL8PQknl6qbr1EWhK/wyT5rYlERPSr8vBZFRW/eOAOtOOH2i6lHSmHE7nSw07aeXqqEtVLclFFtXg8FF+Y//AAzd9wTuo8k5k5kDkBSStTLd6l3HqNZu4i0sRTFE5NNS7MzxTTVV7ZVdFq++AwfObn6qzpLTq/8AgUHzm4+qs6S06jzsu2FFFFBwKKKKACthxFwrA4ye5tRy/wAHb1j61PFbjTIvrhtM/J6Hb1XasxHfD5qF2X7Mp6Iw2QN+fPYVA3jJ3wvQZ864u/fHAPy+dRwuBzGf5VWo/ccstW7bhJZGVtbFSCOXWpHgbORz/rUFndg+HGAfWTXk9+VJGM+uqXGTkaELaIVJt8f9lj0rBwdiKkW51Gl0T68s+T8nQV6bvyGFxjl1odQQ17Sy3x/k1/A+OiD37eGtjL2yWNUKYY++Az1xtmvjsqllyxweg869j1KD4iAOmeuKVnoISe7PJ2WsU5/XXx/vZpeOcYluJC8jaif+cqqy3mpUU48AIB8wTn/U0ptJTpySTvUzSjOKt8rHA1DVRcU1x+wzuuIDAUcsdf50pu23qCWUqcf8NWAc4IJ+TG1TjWoclFmqd2Y+xEpOM9KkRya8785wRivCwB3/ANqlgpTS6kTC4xXC3FGQ2PX1FVxFvgHNCivuSstsWNryhlFfsBsxHyEivJb5juxJPr51DHEFBJ6dK8ilDg5G+dvpqvZHtIYV1mEnLDaLltxp0BAYgNz+ivYuMOpyHYee53qgVUHHMj11zHENWCfWBXfKh3g5/U3LjKLjzs+/n1PWuQfFzzjrXMkoXGcb8vUKrSybEtgE+W2R02oUCVmo29vLHlpIM7EZFR8SmGDSWzlGc5IxXV1OXPhbI6+QqPkfWWvxRSofHLOEmwpHma8u7NgA3PI3HlVmIKDgYB5nn0q1ACRhsEedWue15QhDTK6O2b/HshbxAf2KH5zcfVWdJK0XHseixY5ek3H1NnWdp2LykebtjsslH2bCiiiulYUU37KzRpco00SyxKHZ42GQ6ojMQPI+HY1vYuyUEF7ehkWSFre4ns9WSpjEPfpIB106okBOx8e22wB8rrSPxu1fSZLecuI4o2KXUKqTFEkQYK1qxXIQHGo1enaKGw4dObeJ3eS7V9S47zuhGsWvHMAyEkbZwKs8bmggt7BzawuLm1kaUBdDa+9kVXRh7wgBemNuVB1Np5QlXitmOUF17ZB+Drk8Rsv7vde2Qfg6eLeQ/m8XhtLYseIGIoEIUw9wH7ob5G5Pizn1mqHaeCNbDhsiRIjTJOzsB4m7ud4k1Hr4QM+Z3rmESdk3938lT86WeQfR7rI/xdv+DriTiFkdzb3W/wDjIPwdSeh9/dRKsQ0iGOV1iUjKrEskuAoPibcD1kCmPbTgSWd9E0Sf2a5CTwq6k4STGqJg3VWyMHfGKMIHZNrDbFScQshyt7sf/dh/B16eI2R/6e78/hkP4Ope3tskXErqOKNUSKVlRFGwVOmOvrqx2+gSG8jWKJEXuLZ9KqMM0kKSMSOuWY7fRRhHN8sYyVTxazxj0e69sg/B0fnazwR3F1v/AIyD8HT3i62rW1txKGGNcarWa20HuzdKuoSb84yj6sZzlVUcyRirW3aeVUQDXI4VQBgZc7DHQb0bV7EvOs/U/kcrxe0AwLe6x87t/wAHXh4tafEXX0XkA/pZ0z7ddmkihtLq3R1ilXuHDqwYXEOVLENuO8UBwPlptxrs1A1tcT2XcXFuojOF1JeWf6RQwkjb34IDKWPM7gAA1zavY751mMbn8syv51s/7vde1wfg66XjFoBgQXXtdv8Ag603aHs7CLW4uLL0e4gTu2GNSXVn4wCJ4m9+pA0ljk53wBmkn5RI47fiLJFFGkcaQMECeE64I5G1D9rxO1G1ewK6xdSfyyn+d7POfR7r2u3/AAdH52s/7vde12/4OtdacEiliYJHbJKeLtaoZVIUx6GIhyoPXGOXlmqFnw21N3xdI4tMMFvK8QuFJaF45oUJIGpsDXIMHJxjO9d2r2DzrP1P5M/+dbP4i69sg/B14nE7Mcre69sg/B1oeA2UL8QhheO3lT0aUs8asI5SLV7hCFbkyNpUnAzjcDqs4fYxXXDryYokc1l3LK6eFZUmcoY3X3uoHcEAE7g0bV7HPNn+p/JUPFrQ/wDoXXtkH4OufzpZ/wB3uvbIPwdXbdUThCz91E0ovjDqZAxMfca9Jzz8RrRwdnLYZmCRhbjhEl4I31OLeZGVda5y2gnJAOeZG+BRtXsHnWPuT+TIHitmf+nuvbIB/SzrwcUs+Xo917XB/X0OnFvZ2huIY7holjNuW9JhjfuhJKoMJmTYkI7YOy5yoIwCT32ssPQO5YwWkomhdY54m1wS4kU98E6SKuFI96NWd6Nq9g82f6n8iNuJWZxm3utv8XB+Drp+K2ZGDb3XtkH4OtFx1YIuKC0W1h7tnssHThl7yOBpRn9oNrkBB5ZBBGN/e1fBLeK2vpdEeVvjbWpgDjudDuZYrgNgY7sLpO5JB3xRtQebP3fyZgX9l/d7r2yD8HXv5xsv7vde2Qfg6u9uoo42sjHFGmuyt52CqAGkkUlyfMEjlyq7xfh0UVrPdiOMu1+9oiY/RwpGhbOgHGttuedgTzOQYRHfL3E6cVsxyt7r6buA/wBbOum4xaEYMF1j55B+DryXi8QgQiyiWVgyGUhyjYKksiMdIcDSpxsBvjLbP+1SwRcUe0S2hCLdQ6SF3CMoEkTfvKdYO+4K0bV7EldYlhSfyzK8X4nFJFHFDFIio8khMkyyljIsS4GmKMAARDoedKK+hdpOCwwpxG5WNCY+IGxhiAwkKKHYyFf2iQoUZ298dzjHkNjBFb2d+YInE0Vx3tu+dDNbyKveJvlNStvjYHkMbV0rPn1Fb7i/AoY4Z720USWU0X6PvFDPazd9Cr28mfeuFkfB31DB3xmsDQBb4ZfmB9YVGOllw66lw6lW2+Qn+NM7HtdcRMGyjlbf0RdahtMB1ZjHqw7DzpDRQA0veOSS28NuyoI4CzJhcMDIBry3XVpUn/2iuuLcfkuI4Y3WMLApSPQmkqpJYrnqMkmlNFADVuOyG0Fppj7oSd77zxd5jTr1eekYrmHjkgiWFgkkcZZo1kQN3ZfGvQeYBIBIzjO+M0sooAZLxmTRMpCN34VWYoNQVCpVUIxpAKJsNvCPKmC9obhraCExRvDblniJhzpOQ0h1dQSVLDluKztazsj2tS0iaKSHvUdzkagMxSppnj5ftaIDnpooA5veN3kskzPbL31xkSMLch2960ij93IIzjGzeRr257RXjuZzbp3ix92JPR941RTECCdgVCkaumnzFPeG/lMCFTJC0nN2OsAmUwW8PeLtttFNkeUg8q9P5TF7vHo+XMRR8suiUvLK8rOMcpBK2oebNQBkZuKXC2forRBYBMXyYyGEwUBvGf2tGAR5dK44OtxDrkjty4MTAs0LOqxyKQXzjw5XV4vLNPO03bGO7jlXuXQu+V/THQiiaSUEoAAzkTOCT5AjmcHF+2iTRuiwmPNubRNMhIESzQyQhgeZUJKu23j2xvQApsuMXKWclqsYa3lJmOYi26eEyK37OnlkfTUl7x27BlZoxE8pHfOIBG0mp+8CvgDAZo84GNWnfNOeH9u0igjiFsP0URiQ68hhKq+lLIp20u65wMbMRvzqnxntmZpY3CHTHdvchWIOULrJFCzAZbQzXGCc475sYzQAvv8Ai903pGqMI0mPSWWARswdlcCQgeEM4Q4GNRA51JJe3rgM8LO0CIBK1uS8carmPLacYCjILZ267DDOftnGUdAtyw0zKhkuAxb0mIxOJfDuEBJQDkSfOoOPdr1uO90rIplg7pmLjLubhJi7KgCcldfCBnUSedAFKC+vDb+ipCxQyLcgiJzJ3j+GOUON9xsD1q5ddpL5pp5HgUy3CejTf2cgyBdLspUY8WFQnrgCm/DvykrGqI0JIWCGAsGXUVgSBUGCMEB1umAPxwHSoOH9vY4F0xwv4WedJNaq/pDiVBIVUaABHLpwB+wvQAAAUWvaW6hMcyQxosKNGuIMIvpC+InzZ0OMk508qr313dmBYjC0UEjKwRITGszkHQxOMyHB23I8hTjjnbWK4t5YRAyB1jVF1poh0LCGK6VDYzD7wkr707Eb+y9t0w2lHy1skOCYwI5okVIp1KrliP0h8WT4hvtQAvgubyO29HNpqhR/SDrtnPiYFRIzY5aQR5YFew8cvw08xjZ9UJtZC0J0RwjAMIAAWIDTjAxjHy05l/KBHrkZIn/SuHOTGDHiO4XwaRhiDODlwc6SD6oo+3wKSLJG7Foo49igDMIJopmZtOpdck7yFlw25BO9ACePjF3pCx26qixOSq2w0tFKUMkj5ByD3SDWeWnYjFUb+8uJO7V48JAX0RCMqicpJRpxkkjDNnfGOmK1UX5QIxqzHP4n7/InXKyd5DJ3SNp8EI7gADcjUaVz9rhNPDJMraEgmhdYyq5M0csRdMjAwjxLvk4iAoAqXfHLqe5humiUy5URlYjplaIKqDA2cqAg28hVr8937C5PcZjvnAlX0cmN5lZiCox4ZNWrlvn5KuWvbWOMIqRy6V0Ju8TBY4kljUxoyFQzrKdfQ+PGNWRPcduoWaJhFLH3bS5UGFwyzGfVlpUZjkTnKnw88Y2IAMtLxyUqkcqo/cr3aGSNWeNQSRHkjcAk4DZA/lUdvxuZRIuoOkrB5EcBldxnDkHk3iO4wd8ctqj45erPcSyqpRZHLBSxYjPmx3NUaAGl3x2WXuQ4jKQau7j7tFRQxBK6VAyMjO+5JJJOalv+0ks12LuQRmbUrHwYVmXkxUbE7D+ApNRQA5n7SzPLPI2j+0nVMmkd3IwOoMU5A6snIwRk+Zrwdops5YI4ERgVGQaI4yc6UUYC75OeeSSd96T0UAXrTi8scM0CORFOEEidG7tw6H1EFefkSOtUaKKACiiigAooooAKKKKACiiigAooooAKKKKACiiigAooooAKKKKACiiigAooooAKKKKACiiigAooooAKKKKACiiigAooooA//9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1271" name="Picture 7"/>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1619865" y="1484784"/>
            <a:ext cx="5904270" cy="446449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10505083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3" name="2 Diagrama"/>
          <p:cNvGraphicFramePr/>
          <p:nvPr>
            <p:extLst>
              <p:ext uri="{D42A27DB-BD31-4B8C-83A1-F6EECF244321}">
                <p14:modId xmlns:p14="http://schemas.microsoft.com/office/powerpoint/2010/main" xmlns="" val="294249604"/>
              </p:ext>
            </p:extLst>
          </p:nvPr>
        </p:nvGraphicFramePr>
        <p:xfrm>
          <a:off x="1619672" y="170080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72742554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3074" name="Picture 2" descr="http://www.strangecosmos.com/images/content/150083.jpg"/>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1043608" y="1570508"/>
            <a:ext cx="3048000" cy="4572000"/>
          </a:xfrm>
          <a:prstGeom prst="rect">
            <a:avLst/>
          </a:prstGeom>
          <a:noFill/>
          <a:extLst>
            <a:ext uri="{909E8E84-426E-40DD-AFC4-6F175D3DCCD1}">
              <a14:hiddenFill xmlns:a14="http://schemas.microsoft.com/office/drawing/2010/main" xmlns="">
                <a:solidFill>
                  <a:srgbClr val="FFFFFF"/>
                </a:solidFill>
              </a14:hiddenFill>
            </a:ext>
          </a:extLst>
        </p:spPr>
      </p:pic>
      <p:pic>
        <p:nvPicPr>
          <p:cNvPr id="3076" name="Picture 4" descr="http://www.berliner-mauer-gedenkstaette.de/de/uploads/historischer_ort_bilder/histort_flucht_f_schulze_ullstein_0101.jpg"/>
          <p:cNvPicPr>
            <a:picLocks noChangeAspect="1" noChangeArrowheads="1"/>
          </p:cNvPicPr>
          <p:nvPr/>
        </p:nvPicPr>
        <p:blipFill>
          <a:blip r:embed="rId5">
            <a:extLst>
              <a:ext uri="{28A0092B-C50C-407E-A947-70E740481C1C}">
                <a14:useLocalDpi xmlns:a14="http://schemas.microsoft.com/office/drawing/2010/main" xmlns=""/>
              </a:ext>
            </a:extLst>
          </a:blip>
          <a:srcRect/>
          <a:stretch>
            <a:fillRect/>
          </a:stretch>
        </p:blipFill>
        <p:spPr bwMode="auto">
          <a:xfrm>
            <a:off x="4860031" y="1570508"/>
            <a:ext cx="3463635" cy="4572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58417038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2052" name="Picture 4" descr="Berlinermauer.jpg"/>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1517187" y="1511076"/>
            <a:ext cx="6109626" cy="458222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54359468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3" name="2 Diagrama"/>
          <p:cNvGraphicFramePr/>
          <p:nvPr>
            <p:extLst>
              <p:ext uri="{D42A27DB-BD31-4B8C-83A1-F6EECF244321}">
                <p14:modId xmlns:p14="http://schemas.microsoft.com/office/powerpoint/2010/main" xmlns="" val="637748950"/>
              </p:ext>
            </p:extLst>
          </p:nvPr>
        </p:nvGraphicFramePr>
        <p:xfrm>
          <a:off x="1619672" y="170080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382681537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4" name="3 Imagen" descr="fidel-victoria_playa_giron.jpg"/>
          <p:cNvPicPr>
            <a:picLocks noChangeAspect="1"/>
          </p:cNvPicPr>
          <p:nvPr/>
        </p:nvPicPr>
        <p:blipFill>
          <a:blip r:embed="rId4">
            <a:extLst>
              <a:ext uri="{28A0092B-C50C-407E-A947-70E740481C1C}">
                <a14:useLocalDpi xmlns:a14="http://schemas.microsoft.com/office/drawing/2010/main" xmlns=""/>
              </a:ext>
            </a:extLst>
          </a:blip>
          <a:stretch>
            <a:fillRect/>
          </a:stretch>
        </p:blipFill>
        <p:spPr>
          <a:xfrm>
            <a:off x="1763688" y="1601352"/>
            <a:ext cx="5347080" cy="4203912"/>
          </a:xfrm>
          <a:prstGeom prst="rect">
            <a:avLst/>
          </a:prstGeom>
        </p:spPr>
      </p:pic>
      <p:sp>
        <p:nvSpPr>
          <p:cNvPr id="6" name="5 CuadroTexto"/>
          <p:cNvSpPr txBox="1"/>
          <p:nvPr/>
        </p:nvSpPr>
        <p:spPr>
          <a:xfrm>
            <a:off x="2827172" y="5831520"/>
            <a:ext cx="3220112" cy="646331"/>
          </a:xfrm>
          <a:prstGeom prst="rect">
            <a:avLst/>
          </a:prstGeom>
          <a:noFill/>
        </p:spPr>
        <p:txBody>
          <a:bodyPr wrap="none" rtlCol="0">
            <a:spAutoFit/>
          </a:bodyPr>
          <a:lstStyle/>
          <a:p>
            <a:pPr algn="ctr"/>
            <a:r>
              <a:rPr lang="es-ES" b="1" dirty="0" err="1" smtClean="0"/>
              <a:t>Pigs</a:t>
            </a:r>
            <a:r>
              <a:rPr lang="es-ES" b="1" dirty="0" smtClean="0"/>
              <a:t>’ </a:t>
            </a:r>
            <a:r>
              <a:rPr lang="es-ES" b="1" dirty="0" err="1" smtClean="0"/>
              <a:t>Bay</a:t>
            </a:r>
            <a:r>
              <a:rPr lang="es-ES" b="1" dirty="0" smtClean="0"/>
              <a:t>– Playa Girón, 1961</a:t>
            </a:r>
          </a:p>
          <a:p>
            <a:pPr algn="ctr"/>
            <a:r>
              <a:rPr lang="es-ES" b="1" dirty="0" err="1" smtClean="0"/>
              <a:t>Failed</a:t>
            </a:r>
            <a:r>
              <a:rPr lang="es-ES" b="1" dirty="0" smtClean="0"/>
              <a:t> </a:t>
            </a:r>
            <a:r>
              <a:rPr lang="es-ES" b="1" dirty="0" err="1" smtClean="0"/>
              <a:t>attempt</a:t>
            </a:r>
            <a:r>
              <a:rPr lang="es-ES" b="1" dirty="0" smtClean="0"/>
              <a:t> of </a:t>
            </a:r>
            <a:r>
              <a:rPr lang="es-ES" b="1" dirty="0" err="1" smtClean="0"/>
              <a:t>invading</a:t>
            </a:r>
            <a:r>
              <a:rPr lang="es-ES" b="1" dirty="0" smtClean="0"/>
              <a:t> Cuba</a:t>
            </a:r>
          </a:p>
        </p:txBody>
      </p:sp>
    </p:spTree>
    <p:extLst>
      <p:ext uri="{BB962C8B-B14F-4D97-AF65-F5344CB8AC3E}">
        <p14:creationId xmlns:p14="http://schemas.microsoft.com/office/powerpoint/2010/main" xmlns="" val="118724013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4" name="3 Imagen" descr="Cuba_Missiles_Crisis_U-2_photo.jpg"/>
          <p:cNvPicPr>
            <a:picLocks noChangeAspect="1"/>
          </p:cNvPicPr>
          <p:nvPr/>
        </p:nvPicPr>
        <p:blipFill>
          <a:blip r:embed="rId4" cstate="email">
            <a:extLst>
              <a:ext uri="{28A0092B-C50C-407E-A947-70E740481C1C}">
                <a14:useLocalDpi xmlns:a14="http://schemas.microsoft.com/office/drawing/2010/main" xmlns=""/>
              </a:ext>
            </a:extLst>
          </a:blip>
          <a:stretch>
            <a:fillRect/>
          </a:stretch>
        </p:blipFill>
        <p:spPr>
          <a:xfrm>
            <a:off x="1835696" y="1400046"/>
            <a:ext cx="5715040" cy="4860071"/>
          </a:xfrm>
          <a:prstGeom prst="rect">
            <a:avLst/>
          </a:prstGeom>
        </p:spPr>
      </p:pic>
    </p:spTree>
    <p:extLst>
      <p:ext uri="{BB962C8B-B14F-4D97-AF65-F5344CB8AC3E}">
        <p14:creationId xmlns:p14="http://schemas.microsoft.com/office/powerpoint/2010/main" xmlns="" val="305004288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3" name="2 Diagrama"/>
          <p:cNvGraphicFramePr/>
          <p:nvPr>
            <p:extLst>
              <p:ext uri="{D42A27DB-BD31-4B8C-83A1-F6EECF244321}">
                <p14:modId xmlns:p14="http://schemas.microsoft.com/office/powerpoint/2010/main" xmlns="" val="674973623"/>
              </p:ext>
            </p:extLst>
          </p:nvPr>
        </p:nvGraphicFramePr>
        <p:xfrm>
          <a:off x="1619672" y="170080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182069436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4" name="3 Imagen" descr="cubamisiles-mapa.gif"/>
          <p:cNvPicPr>
            <a:picLocks noChangeAspect="1"/>
          </p:cNvPicPr>
          <p:nvPr/>
        </p:nvPicPr>
        <p:blipFill>
          <a:blip r:embed="rId4">
            <a:extLst>
              <a:ext uri="{28A0092B-C50C-407E-A947-70E740481C1C}">
                <a14:useLocalDpi xmlns:a14="http://schemas.microsoft.com/office/drawing/2010/main" xmlns=""/>
              </a:ext>
            </a:extLst>
          </a:blip>
          <a:stretch>
            <a:fillRect/>
          </a:stretch>
        </p:blipFill>
        <p:spPr>
          <a:xfrm>
            <a:off x="1750215" y="1556792"/>
            <a:ext cx="5643570" cy="4383846"/>
          </a:xfrm>
          <a:prstGeom prst="rect">
            <a:avLst/>
          </a:prstGeom>
        </p:spPr>
      </p:pic>
    </p:spTree>
    <p:extLst>
      <p:ext uri="{BB962C8B-B14F-4D97-AF65-F5344CB8AC3E}">
        <p14:creationId xmlns:p14="http://schemas.microsoft.com/office/powerpoint/2010/main" xmlns="" val="153827350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13314" name="Picture 2" descr="http://scrapetv.com/News/News%20Pages/Science/images-2/cuban-missile-crisis-kennedy-kruschev.jpg"/>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1043608" y="1570104"/>
            <a:ext cx="6757358" cy="453650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3333107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3" name="2 Diagrama"/>
          <p:cNvGraphicFramePr/>
          <p:nvPr>
            <p:extLst>
              <p:ext uri="{D42A27DB-BD31-4B8C-83A1-F6EECF244321}">
                <p14:modId xmlns:p14="http://schemas.microsoft.com/office/powerpoint/2010/main" xmlns="" val="386868361"/>
              </p:ext>
            </p:extLst>
          </p:nvPr>
        </p:nvGraphicFramePr>
        <p:xfrm>
          <a:off x="1619672" y="170080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298867227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3" name="2 Diagrama"/>
          <p:cNvGraphicFramePr/>
          <p:nvPr>
            <p:extLst>
              <p:ext uri="{D42A27DB-BD31-4B8C-83A1-F6EECF244321}">
                <p14:modId xmlns:p14="http://schemas.microsoft.com/office/powerpoint/2010/main" xmlns="" val="1819621946"/>
              </p:ext>
            </p:extLst>
          </p:nvPr>
        </p:nvGraphicFramePr>
        <p:xfrm>
          <a:off x="1619672" y="170080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373408095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4098" name="Picture 2" descr="https://extremethinkover.files.wordpress.com/2010/11/nixon-brezhnev-1972-salt-i.jpg"/>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1385646" y="1628800"/>
            <a:ext cx="6372708" cy="4248472"/>
          </a:xfrm>
          <a:prstGeom prst="rect">
            <a:avLst/>
          </a:prstGeom>
          <a:noFill/>
          <a:extLst>
            <a:ext uri="{909E8E84-426E-40DD-AFC4-6F175D3DCCD1}">
              <a14:hiddenFill xmlns:a14="http://schemas.microsoft.com/office/drawing/2010/main" xmlns="">
                <a:solidFill>
                  <a:srgbClr val="FFFFFF"/>
                </a:solidFill>
              </a14:hiddenFill>
            </a:ext>
          </a:extLst>
        </p:spPr>
      </p:pic>
      <p:sp>
        <p:nvSpPr>
          <p:cNvPr id="3" name="2 CuadroTexto"/>
          <p:cNvSpPr txBox="1"/>
          <p:nvPr/>
        </p:nvSpPr>
        <p:spPr>
          <a:xfrm>
            <a:off x="2604121" y="5499908"/>
            <a:ext cx="3935757" cy="369332"/>
          </a:xfrm>
          <a:prstGeom prst="rect">
            <a:avLst/>
          </a:prstGeom>
          <a:noFill/>
        </p:spPr>
        <p:txBody>
          <a:bodyPr wrap="none" rtlCol="0">
            <a:spAutoFit/>
          </a:bodyPr>
          <a:lstStyle/>
          <a:p>
            <a:r>
              <a:rPr lang="es-ES" b="1" dirty="0" smtClean="0">
                <a:solidFill>
                  <a:schemeClr val="bg1"/>
                </a:solidFill>
              </a:rPr>
              <a:t>Nixon and </a:t>
            </a:r>
            <a:r>
              <a:rPr lang="es-ES" b="1" dirty="0" err="1" smtClean="0">
                <a:solidFill>
                  <a:schemeClr val="bg1"/>
                </a:solidFill>
              </a:rPr>
              <a:t>Brezhnev</a:t>
            </a:r>
            <a:r>
              <a:rPr lang="es-ES" b="1" dirty="0" smtClean="0">
                <a:solidFill>
                  <a:schemeClr val="bg1"/>
                </a:solidFill>
              </a:rPr>
              <a:t> </a:t>
            </a:r>
            <a:r>
              <a:rPr lang="es-ES" b="1" dirty="0" err="1" smtClean="0">
                <a:solidFill>
                  <a:schemeClr val="bg1"/>
                </a:solidFill>
              </a:rPr>
              <a:t>after</a:t>
            </a:r>
            <a:r>
              <a:rPr lang="es-ES" b="1" dirty="0" smtClean="0">
                <a:solidFill>
                  <a:schemeClr val="bg1"/>
                </a:solidFill>
              </a:rPr>
              <a:t> </a:t>
            </a:r>
            <a:r>
              <a:rPr lang="es-ES" b="1" dirty="0" err="1" smtClean="0">
                <a:solidFill>
                  <a:schemeClr val="bg1"/>
                </a:solidFill>
              </a:rPr>
              <a:t>singing</a:t>
            </a:r>
            <a:r>
              <a:rPr lang="es-ES" b="1" dirty="0" smtClean="0">
                <a:solidFill>
                  <a:schemeClr val="bg1"/>
                </a:solidFill>
              </a:rPr>
              <a:t> SALT I</a:t>
            </a:r>
            <a:endParaRPr lang="es-ES" b="1" dirty="0">
              <a:solidFill>
                <a:schemeClr val="bg1"/>
              </a:solidFill>
            </a:endParaRPr>
          </a:p>
        </p:txBody>
      </p:sp>
    </p:spTree>
    <p:extLst>
      <p:ext uri="{BB962C8B-B14F-4D97-AF65-F5344CB8AC3E}">
        <p14:creationId xmlns:p14="http://schemas.microsoft.com/office/powerpoint/2010/main" xmlns="" val="313921099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3" name="2 Diagrama"/>
          <p:cNvGraphicFramePr/>
          <p:nvPr>
            <p:extLst>
              <p:ext uri="{D42A27DB-BD31-4B8C-83A1-F6EECF244321}">
                <p14:modId xmlns:p14="http://schemas.microsoft.com/office/powerpoint/2010/main" xmlns="" val="133058399"/>
              </p:ext>
            </p:extLst>
          </p:nvPr>
        </p:nvGraphicFramePr>
        <p:xfrm>
          <a:off x="1619672" y="170080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382819227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3" name="2 Diagrama"/>
          <p:cNvGraphicFramePr/>
          <p:nvPr>
            <p:extLst>
              <p:ext uri="{D42A27DB-BD31-4B8C-83A1-F6EECF244321}">
                <p14:modId xmlns:p14="http://schemas.microsoft.com/office/powerpoint/2010/main" xmlns="" val="3917810790"/>
              </p:ext>
            </p:extLst>
          </p:nvPr>
        </p:nvGraphicFramePr>
        <p:xfrm>
          <a:off x="1619672" y="170080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139215541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3" name="2 Diagrama"/>
          <p:cNvGraphicFramePr/>
          <p:nvPr>
            <p:extLst>
              <p:ext uri="{D42A27DB-BD31-4B8C-83A1-F6EECF244321}">
                <p14:modId xmlns:p14="http://schemas.microsoft.com/office/powerpoint/2010/main" xmlns="" val="2735150292"/>
              </p:ext>
            </p:extLst>
          </p:nvPr>
        </p:nvGraphicFramePr>
        <p:xfrm>
          <a:off x="1619672" y="170080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139215541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8194" name="Picture 2" descr="http://cdn.theatlantic.com/static/infocus/ussr122311/u05_04271293.jpg"/>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1033355" y="1484784"/>
            <a:ext cx="7077289" cy="464252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06950504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12290" name="Picture 2" descr="http://upload.wikimedia.org/wikipedia/commons/e/e0/Evstafiev-afghan-apc-passes-russian.jpg"/>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971600" y="1628800"/>
            <a:ext cx="6667500" cy="443865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57597461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graphicFrame>
        <p:nvGraphicFramePr>
          <p:cNvPr id="3" name="2 Diagrama"/>
          <p:cNvGraphicFramePr/>
          <p:nvPr>
            <p:extLst>
              <p:ext uri="{D42A27DB-BD31-4B8C-83A1-F6EECF244321}">
                <p14:modId xmlns:p14="http://schemas.microsoft.com/office/powerpoint/2010/main" xmlns="" val="404829235"/>
              </p:ext>
            </p:extLst>
          </p:nvPr>
        </p:nvGraphicFramePr>
        <p:xfrm>
          <a:off x="1619672" y="170080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139215541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15362" name="Picture 2" descr="http://pierretristam.com/images/reaganmissiles.jpg"/>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2699791" y="1556792"/>
            <a:ext cx="3500135" cy="460851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20305603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1026" name="Picture 2" descr="http://37.media.tumblr.com/tumblr_lwtx83XoTx1r3t3hyo1_250.png"/>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467544" y="1556792"/>
            <a:ext cx="2754923" cy="4176464"/>
          </a:xfrm>
          <a:prstGeom prst="rect">
            <a:avLst/>
          </a:prstGeom>
          <a:noFill/>
          <a:extLst>
            <a:ext uri="{909E8E84-426E-40DD-AFC4-6F175D3DCCD1}">
              <a14:hiddenFill xmlns:a14="http://schemas.microsoft.com/office/drawing/2010/main" xmlns="">
                <a:solidFill>
                  <a:srgbClr val="FFFFFF"/>
                </a:solidFill>
              </a14:hiddenFill>
            </a:ext>
          </a:extLst>
        </p:spPr>
      </p:pic>
      <p:pic>
        <p:nvPicPr>
          <p:cNvPr id="1028" name="Picture 4" descr="http://creativetime.org/reports/files/2013/03/1_GCfeatimg.jpg"/>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3526160" y="1991292"/>
            <a:ext cx="5036840" cy="3377646"/>
          </a:xfrm>
          <a:prstGeom prst="rect">
            <a:avLst/>
          </a:prstGeom>
          <a:noFill/>
          <a:extLst>
            <a:ext uri="{909E8E84-426E-40DD-AFC4-6F175D3DCCD1}">
              <a14:hiddenFill xmlns:a14="http://schemas.microsoft.com/office/drawing/2010/main" xmlns="">
                <a:solidFill>
                  <a:srgbClr val="FFFFFF"/>
                </a:solidFill>
              </a14:hiddenFill>
            </a:ext>
          </a:extLst>
        </p:spPr>
      </p:pic>
      <p:cxnSp>
        <p:nvCxnSpPr>
          <p:cNvPr id="4" name="3 Conector recto de flecha"/>
          <p:cNvCxnSpPr/>
          <p:nvPr/>
        </p:nvCxnSpPr>
        <p:spPr>
          <a:xfrm flipV="1">
            <a:off x="1845005" y="4077072"/>
            <a:ext cx="1862899" cy="216024"/>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20305603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1026" name="Picture 2" descr="http://37.media.tumblr.com/tumblr_lwtx83XoTx1r3t3hyo1_250.png"/>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467544" y="1556792"/>
            <a:ext cx="2754923" cy="4176464"/>
          </a:xfrm>
          <a:prstGeom prst="rect">
            <a:avLst/>
          </a:prstGeom>
          <a:noFill/>
          <a:extLst>
            <a:ext uri="{909E8E84-426E-40DD-AFC4-6F175D3DCCD1}">
              <a14:hiddenFill xmlns:a14="http://schemas.microsoft.com/office/drawing/2010/main" xmlns="">
                <a:solidFill>
                  <a:srgbClr val="FFFFFF"/>
                </a:solidFill>
              </a14:hiddenFill>
            </a:ext>
          </a:extLst>
        </p:spPr>
      </p:pic>
      <p:pic>
        <p:nvPicPr>
          <p:cNvPr id="3076" name="Picture 4" descr="http://media.tumblr.com/tumblr_lxa8u6Po581r4zq2d.jpg"/>
          <p:cNvPicPr>
            <a:picLocks noChangeAspect="1" noChangeArrowheads="1"/>
          </p:cNvPicPr>
          <p:nvPr/>
        </p:nvPicPr>
        <p:blipFill>
          <a:blip r:embed="rId5">
            <a:extLst>
              <a:ext uri="{28A0092B-C50C-407E-A947-70E740481C1C}">
                <a14:useLocalDpi xmlns:a14="http://schemas.microsoft.com/office/drawing/2010/main" xmlns=""/>
              </a:ext>
            </a:extLst>
          </a:blip>
          <a:srcRect/>
          <a:stretch>
            <a:fillRect/>
          </a:stretch>
        </p:blipFill>
        <p:spPr bwMode="auto">
          <a:xfrm>
            <a:off x="3491880" y="1988840"/>
            <a:ext cx="5225000" cy="3384376"/>
          </a:xfrm>
          <a:prstGeom prst="rect">
            <a:avLst/>
          </a:prstGeom>
          <a:noFill/>
          <a:extLst>
            <a:ext uri="{909E8E84-426E-40DD-AFC4-6F175D3DCCD1}">
              <a14:hiddenFill xmlns:a14="http://schemas.microsoft.com/office/drawing/2010/main" xmlns="">
                <a:solidFill>
                  <a:srgbClr val="FFFFFF"/>
                </a:solidFill>
              </a14:hiddenFill>
            </a:ext>
          </a:extLst>
        </p:spPr>
      </p:pic>
      <p:cxnSp>
        <p:nvCxnSpPr>
          <p:cNvPr id="4" name="3 Conector recto de flecha"/>
          <p:cNvCxnSpPr/>
          <p:nvPr/>
        </p:nvCxnSpPr>
        <p:spPr>
          <a:xfrm>
            <a:off x="1547664" y="3483209"/>
            <a:ext cx="2160240" cy="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94136839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1026" name="Picture 2" descr="http://37.media.tumblr.com/tumblr_lwtx83XoTx1r3t3hyo1_250.png"/>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467544" y="1556792"/>
            <a:ext cx="2754923" cy="4176464"/>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2" descr="http://news.bbcimg.co.uk/media/images/71050000/jpg/_71050628_019940974-1.jpg"/>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3430349" y="1785168"/>
            <a:ext cx="5146562" cy="3719711"/>
          </a:xfrm>
          <a:prstGeom prst="rect">
            <a:avLst/>
          </a:prstGeom>
          <a:noFill/>
          <a:extLst>
            <a:ext uri="{909E8E84-426E-40DD-AFC4-6F175D3DCCD1}">
              <a14:hiddenFill xmlns:a14="http://schemas.microsoft.com/office/drawing/2010/main" xmlns="">
                <a:solidFill>
                  <a:srgbClr val="FFFFFF"/>
                </a:solidFill>
              </a14:hiddenFill>
            </a:ext>
          </a:extLst>
        </p:spPr>
      </p:pic>
      <p:cxnSp>
        <p:nvCxnSpPr>
          <p:cNvPr id="4" name="3 Conector recto de flecha"/>
          <p:cNvCxnSpPr/>
          <p:nvPr/>
        </p:nvCxnSpPr>
        <p:spPr>
          <a:xfrm flipV="1">
            <a:off x="2771800" y="4797152"/>
            <a:ext cx="1473507" cy="216024"/>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59443252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1026" name="Picture 2" descr="http://37.media.tumblr.com/tumblr_lwtx83XoTx1r3t3hyo1_250.png"/>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467544" y="1556792"/>
            <a:ext cx="2754923" cy="4176464"/>
          </a:xfrm>
          <a:prstGeom prst="rect">
            <a:avLst/>
          </a:prstGeom>
          <a:noFill/>
          <a:extLst>
            <a:ext uri="{909E8E84-426E-40DD-AFC4-6F175D3DCCD1}">
              <a14:hiddenFill xmlns:a14="http://schemas.microsoft.com/office/drawing/2010/main" xmlns="">
                <a:solidFill>
                  <a:srgbClr val="FFFFFF"/>
                </a:solidFill>
              </a14:hiddenFill>
            </a:ext>
          </a:extLst>
        </p:spPr>
      </p:pic>
      <p:pic>
        <p:nvPicPr>
          <p:cNvPr id="4098" name="Picture 2" descr="http://upload.wikimedia.org/wikipedia/commons/1/19/Romanian_Revolution_1989_1.jpg"/>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3923928" y="1628800"/>
            <a:ext cx="4176464" cy="4201080"/>
          </a:xfrm>
          <a:prstGeom prst="rect">
            <a:avLst/>
          </a:prstGeom>
          <a:noFill/>
          <a:extLst>
            <a:ext uri="{909E8E84-426E-40DD-AFC4-6F175D3DCCD1}">
              <a14:hiddenFill xmlns:a14="http://schemas.microsoft.com/office/drawing/2010/main" xmlns="">
                <a:solidFill>
                  <a:srgbClr val="FFFFFF"/>
                </a:solidFill>
              </a14:hiddenFill>
            </a:ext>
          </a:extLst>
        </p:spPr>
      </p:pic>
      <p:cxnSp>
        <p:nvCxnSpPr>
          <p:cNvPr id="4" name="3 Conector recto de flecha"/>
          <p:cNvCxnSpPr/>
          <p:nvPr/>
        </p:nvCxnSpPr>
        <p:spPr>
          <a:xfrm flipV="1">
            <a:off x="2627784" y="4365104"/>
            <a:ext cx="1473507" cy="216024"/>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3811841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1026" name="Picture 2" descr="http://37.media.tumblr.com/tumblr_lwtx83XoTx1r3t3hyo1_250.png"/>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467544" y="1556791"/>
            <a:ext cx="2754923" cy="4176464"/>
          </a:xfrm>
          <a:prstGeom prst="rect">
            <a:avLst/>
          </a:prstGeom>
          <a:noFill/>
          <a:extLst>
            <a:ext uri="{909E8E84-426E-40DD-AFC4-6F175D3DCCD1}">
              <a14:hiddenFill xmlns:a14="http://schemas.microsoft.com/office/drawing/2010/main" xmlns="">
                <a:solidFill>
                  <a:srgbClr val="FFFFFF"/>
                </a:solidFill>
              </a14:hiddenFill>
            </a:ext>
          </a:extLst>
        </p:spPr>
      </p:pic>
      <p:pic>
        <p:nvPicPr>
          <p:cNvPr id="5122" name="Picture 2" descr="http://www.historytoday.com/sites/default/files/berlinwall_0.jpg"/>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3679963" y="1671872"/>
            <a:ext cx="5237964" cy="3946303"/>
          </a:xfrm>
          <a:prstGeom prst="rect">
            <a:avLst/>
          </a:prstGeom>
          <a:noFill/>
          <a:extLst>
            <a:ext uri="{909E8E84-426E-40DD-AFC4-6F175D3DCCD1}">
              <a14:hiddenFill xmlns:a14="http://schemas.microsoft.com/office/drawing/2010/main" xmlns="">
                <a:solidFill>
                  <a:srgbClr val="FFFFFF"/>
                </a:solidFill>
              </a14:hiddenFill>
            </a:ext>
          </a:extLst>
        </p:spPr>
      </p:pic>
      <p:cxnSp>
        <p:nvCxnSpPr>
          <p:cNvPr id="4" name="3 Conector recto de flecha"/>
          <p:cNvCxnSpPr/>
          <p:nvPr/>
        </p:nvCxnSpPr>
        <p:spPr>
          <a:xfrm flipV="1">
            <a:off x="899592" y="3212976"/>
            <a:ext cx="3456384" cy="216024"/>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82366447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6146" name="Picture 2" descr="http://cdn1.politicaloutcast.com/wp-content/uploads/2013/01/sinking-of-soviet-union-03.jpg"/>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827583" y="1628800"/>
            <a:ext cx="7506087" cy="432048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20305603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7170" name="Picture 2" descr="https://jumpingpolarbear.files.wordpress.com/2012/08/soviet-union-collapse.gif"/>
          <p:cNvPicPr>
            <a:picLocks noChangeAspect="1" noChangeArrowheads="1"/>
          </p:cNvPicPr>
          <p:nvPr/>
        </p:nvPicPr>
        <p:blipFill rotWithShape="1">
          <a:blip r:embed="rId4" cstate="email">
            <a:extLst>
              <a:ext uri="{28A0092B-C50C-407E-A947-70E740481C1C}">
                <a14:useLocalDpi xmlns:a14="http://schemas.microsoft.com/office/drawing/2010/main" xmlns=""/>
              </a:ext>
            </a:extLst>
          </a:blip>
          <a:srcRect b="46764"/>
          <a:stretch/>
        </p:blipFill>
        <p:spPr bwMode="auto">
          <a:xfrm>
            <a:off x="1835695" y="1412776"/>
            <a:ext cx="5416275" cy="460851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203056037"/>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04664"/>
            <a:ext cx="8352928" cy="864096"/>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en-US" sz="2800" b="1" dirty="0"/>
              <a:t>The Cold War (1947-1991)</a:t>
            </a:r>
          </a:p>
        </p:txBody>
      </p:sp>
      <p:pic>
        <p:nvPicPr>
          <p:cNvPr id="7" name="6 Imagen" descr="Logo.gif"/>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6539280"/>
            <a:ext cx="9144000" cy="318720"/>
          </a:xfrm>
          <a:prstGeom prst="rect">
            <a:avLst/>
          </a:prstGeom>
        </p:spPr>
      </p:pic>
      <p:pic>
        <p:nvPicPr>
          <p:cNvPr id="8194" name="Picture 2" descr="http://2012books.lardbucket.org/books/regional-geography-of-the-world-globalization-people-and-places/section_06/884cd790424556169985cdfb3e4053bd.jpg"/>
          <p:cNvPicPr>
            <a:picLocks noChangeAspect="1" noChangeArrowheads="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899592" y="1412775"/>
            <a:ext cx="7272808" cy="478259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203056037"/>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8033</TotalTime>
  <Words>1390</Words>
  <Application>Microsoft Office PowerPoint</Application>
  <PresentationFormat>On-screen Show (4:3)</PresentationFormat>
  <Paragraphs>236</Paragraphs>
  <Slides>61</Slides>
  <Notes>61</Notes>
  <HiddenSlides>0</HiddenSlides>
  <MMClips>0</MMClips>
  <ScaleCrop>false</ScaleCrop>
  <HeadingPairs>
    <vt:vector size="4" baseType="variant">
      <vt:variant>
        <vt:lpstr>Theme</vt:lpstr>
      </vt:variant>
      <vt:variant>
        <vt:i4>1</vt:i4>
      </vt:variant>
      <vt:variant>
        <vt:lpstr>Slide Titles</vt:lpstr>
      </vt:variant>
      <vt:variant>
        <vt:i4>61</vt:i4>
      </vt:variant>
    </vt:vector>
  </HeadingPairs>
  <TitlesOfParts>
    <vt:vector size="62" baseType="lpstr">
      <vt:lpstr>Tema de Office</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lpstr>The Cold War (1947-1991)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Russia 1905-1917</dc:title>
  <dc:creator>Juan Carlos Ocaña</dc:creator>
  <cp:keywords>cold war</cp:keywords>
  <cp:lastModifiedBy>USER</cp:lastModifiedBy>
  <cp:revision>462</cp:revision>
  <dcterms:created xsi:type="dcterms:W3CDTF">2012-03-11T18:03:50Z</dcterms:created>
  <dcterms:modified xsi:type="dcterms:W3CDTF">2016-04-25T13:10:08Z</dcterms:modified>
  <cp:category>history</cp:category>
</cp:coreProperties>
</file>